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9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88" r:id="rId4"/>
    <p:sldId id="298" r:id="rId5"/>
    <p:sldId id="299" r:id="rId6"/>
    <p:sldId id="300" r:id="rId7"/>
    <p:sldId id="302" r:id="rId8"/>
    <p:sldId id="303" r:id="rId9"/>
    <p:sldId id="304" r:id="rId10"/>
    <p:sldId id="305" r:id="rId11"/>
    <p:sldId id="306" r:id="rId12"/>
    <p:sldId id="307" r:id="rId13"/>
    <p:sldId id="283" r:id="rId14"/>
  </p:sldIdLst>
  <p:sldSz cx="12192000" cy="68580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72"/>
    <p:restoredTop sz="96405"/>
  </p:normalViewPr>
  <p:slideViewPr>
    <p:cSldViewPr snapToGrid="0">
      <p:cViewPr>
        <p:scale>
          <a:sx n="80" d="100"/>
          <a:sy n="80" d="100"/>
        </p:scale>
        <p:origin x="936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3:43:12.3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5406 371 24575,'-27'-5'0,"6"2"0,-4-1 0,7 2 0,-1-1 0,-4 0 0,-4-2 0,-2 2 0,1 0 0,0 0 0,2 1 0,-4-1 0,-5-1 0,-10-1 0,-14-1 0,-12-1 0,-8 0 0,-6 0 0,3 0 0,6 0 0,11 2 0,11 0 0,8 2 0,0-1 0,-3 0 0,-6-1 0,-6-1 0,-7-3 0,-2 1 0,-3-1 0,-3 0 0,-4 1 0,-2 2 0,-3 0 0,-4 0 0,-9-2 0,45 2 0,-1 0 0,-2 0 0,-2-1 0,-1 1 0,-2-1 0,0 0 0,0 1 0,1 0 0,2 0 0,5 1 0,2 0 0,-34-2 0,17 2 0,9 1 0,7 1 0,2 1 0,0-2 0,-5-1 0,-1-1 0,-1 2 0,4 0 0,7 1 0,7 1 0,4 0 0,3 0 0,-3 0 0,-7 1 0,-8 0 0,-11 2 0,-9 0 0,-4 0 0,-1-1 0,2 1 0,7-1 0,10 1 0,12 0 0,7 0 0,-2-1 0,-5 0 0,-7 1 0,-1 0 0,3 0 0,6 1 0,7 1 0,9-1 0,8-1 0,7 0 0,4 0 0,-3 2 0,-10 3 0,-12 4 0,-7 2 0,-3 1 0,5-1 0,9-4 0,8-2 0,4-1 0,-5 3 0,-10 3 0,-8 3 0,0 0 0,7-3 0,8-3 0,6-2 0,1-1 0,1 0 0,-1 1 0,-1 2 0,-3 2 0,-3 1 0,1-2 0,2 0 0,4-2 0,5-1 0,2-2 0,1 0 0,-1 2 0,-3 3 0,-2 2 0,-2 4 0,-3 1 0,-1 4 0,-3 0 0,0 2 0,1-2 0,2-1 0,6-4 0,5-4 0,3-1 0,2 0 0,-1 0 0,1 3 0,-2 4 0,-1 2 0,-1 3 0,1-2 0,2 0 0,2-2 0,2-1 0,0 0 0,1 1 0,1 3 0,0 5 0,1 6 0,3 7 0,2 6 0,4 4 0,5 0 0,3 0 0,3-4 0,2-2 0,1-3 0,1-2 0,2-2 0,3-1 0,1-2 0,3-2 0,0-2 0,1-3 0,-1-3 0,3 0 0,6 2 0,10 4 0,6 4 0,2-1 0,-3-3 0,-6-2 0,-5-3 0,-6-2 0,0-2 0,1-1 0,4 0 0,8 1 0,6 2 0,-1-2 0,-5-3 0,-5-2 0,1-2 0,11 1 0,12 2 0,7 0 0,4-1 0,1-1 0,-3-2 0,3-1 0,-1-3 0,9-3 0,-43-3 0,2 0 0,0 0 0,0 0 0,48 2 0,-7-2 0,-1-1 0,8-2 0,-47 0 0,1 0 0,1-1 0,-1 0 0,45-3 0,-13 1 0,-14-1 0,-8 0 0,-1-1 0,26-4 0,-29 3 0,-6 1 0,1 0 0,25-3 0,14-1 0,-9-1 0,-33 3 0,-14 1 0,-6 1 0,7-3 0,17-4 0,19-2 0,6-1 0,-5 3 0,-13 2 0,-13 2 0,-3 0 0,8-1 0,7-1 0,6-1 0,2 2 0,-6 2 0,-11 1 0,-16 1 0,-14 0 0,-9 2 0,3 0 0,6-2 0,10-1 0,6-3 0,1 0 0,-4 2 0,-6 1 0,-2 1 0,6-2 0,9-2 0,7-2 0,3-1 0,-2 0 0,-6 3 0,-7 2 0,-7 1 0,-5 2 0,-1-2 0,1 0 0,5-2 0,2-1 0,-1 0 0,-4 0 0,-1-1 0,1 0 0,6-3 0,3 1 0,1-1 0,-4 1 0,-4 2 0,-5 1 0,-3 1 0,1-2 0,3-2 0,3-1 0,3-3 0,2-1 0,-2-1 0,-2-1 0,-3 0 0,-2-1 0,0-2 0,4-5 0,2-4 0,0-4 0,-1-1 0,-4-1 0,-6 1 0,-5 1 0,-6 1 0,-5 1 0,-1 3 0,-1 2 0,-1 2 0,0 0 0,-1-2 0,-2 0 0,-3 1 0,-4 0 0,-4-1 0,-5 0 0,-5-2 0,-3-1 0,-4-1 0,-2 0 0,-3 3 0,-4 2 0,-4 3 0,-5 1 0,-5 2 0,-3 1 0,1 1 0,1-1 0,4 2 0,-3-1 0,-2-1 0,-4 1 0,0 3 0,2 1 0,-2 2 0,-3 2 0,-6 0 0,-10 2 0,-14-2 0,37 5 0,-2 1 0,-7-1 0,-1 0 0,-3 0 0,0 0 0,0 2 0,0 0 0,6 1 0,2 0 0,9 2 0,2 0 0,-28-1 0,19 2 0,7 0 0,-4 1 0,-10 2 0,-13 2 0,-4 1 0,1 1 0,9 2 0,5 1 0,3 0 0,2 1 0,0 1 0,0 0 0,-6 2 0,-5 0 0,-6 0 0,-3 2 0,-1 4 0,-1 4 0,0 1 0,7 0 0,8-3 0,9-4 0,12-3 0,7-3 0,5-1 0,2 0 0,0 0 0,1-2 0,1-1 0,5-1 0,7-1 0,8-2 0,6-2 0,5-1 0,1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35:18.58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2207 563 24575,'-10'-9'0,"-4"-1"0,-5-2 0,-11-4 0,-10-7 0,-8-3 0,-1 0 0,4 4 0,10 6 0,8 5 0,5 5 0,-1 2 0,-5 0 0,-6-1 0,-4 1 0,-4 0 0,2 1 0,6 2 0,6-1 0,5 0 0,-1 1 0,-8-2 0,-15 1 0,-21-1 0,-14-1 0,-6 2 0,6-1 0,14 1 0,16 1 0,13 1 0,11 0 0,-2 1 0,-4 2 0,-8 2 0,-4 2 0,1 0 0,1-1 0,3 0 0,5-2 0,2 0 0,1-1 0,-1 1 0,-2 2 0,-1 3 0,0 1 0,3 0 0,3 2 0,4 0 0,1 1 0,0 3 0,-1 1 0,-1 2 0,-1 3 0,1 2 0,3 1 0,1 2 0,2 0 0,0 2 0,1 4 0,2 1 0,3 1 0,4 0 0,4-2 0,2-3 0,2-1 0,2-5 0,1-3 0,0-3 0,1-3 0,2 1 0,2 5 0,3 4 0,3 5 0,2-1 0,0-2 0,-1-4 0,0-3 0,1-2 0,3 2 0,1 1 0,1-1 0,2 3 0,4 5 0,5 3 0,5 3 0,2 0 0,0-2 0,0-5 0,-3-4 0,-7-8 0,-8-5 0,-7-4 0,-2-2 0,2 1 0,4 0 0,2 1 0,2 0 0,2 0 0,3 2 0,8 1 0,10 3 0,5-1 0,4 1 0,-2-1 0,-5-2 0,-3-3 0,-1-3 0,6-1 0,19-1 0,18 0 0,-33-1 0,2 0 0,3-1 0,0 0 0,45-1 0,-13 0 0,-16 0 0,-9 0 0,3-2 0,9-3 0,14-3 0,6-3 0,1-3 0,-11-3 0,-14-2 0,-10-1 0,-5-4 0,2-3 0,2-4 0,-1-2 0,-4 0 0,-7 2 0,0 0 0,2-4 0,4-3 0,0-2 0,-1-4 0,-6-1 0,-4-3 0,-2-3 0,-5-1 0,-6 1 0,-8 2 0,-7-1 0,-8-2 0,-5 0 0,-4-1 0,-3 2 0,-5 4 0,-1 2 0,-2 5 0,-2 3 0,0 4 0,0 1 0,-1 4 0,-2 2 0,-3 1 0,0 2 0,-3 1 0,-1 1 0,-2 1 0,-3 1 0,-2 2 0,-1 3 0,-6 2 0,-6 2 0,-8 2 0,-8 2 0,-10 4 0,-9 1 0,-7 2 0,3 0 0,13 2 0,16 0 0,12 1 0,-2 0 0,-12 2 0,-14 1 0,-9 3 0,2 0 0,13-1 0,18-1 0,21-2 0,11 0 0,-2 4 0,-8 7 0,-12 9 0,-12 9 0,-13 8 0,-5 5 0,2-1 0,4-2 0,8-5 0,5-4 0,5-2 0,5-3 0,4-2 0,3-2 0,7-1 0,6-1 0,3 0 0,2 1 0,1 2 0,1-4 0,6-7 0,2-6 0,3-7 0,1-1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3:59:07.4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10008 368 24575,'-78'-26'0,"-6"4"0,21 8 0,-6 1 0,-14 1 0,-5 2-539,19 2 0,-3 1 0,-3 0 539,-8-1 0,-2 0 0,-2 0 0,-4-1 0,-1 0 0,0 0 0,-2-2 0,0 0 0,0 0 0,5 0 0,0 0 0,2 1 0,9 1 0,2 0 0,3 0 262,-22 0 0,4 0-262,9 2 0,3 1 0,4 1 0,0 0 0,-12-1 0,-5 0-353,12 0 0,-4 0 1,-2 1 352,-9-1 0,-3 0 0,0 1 0,20 1 0,0 0 0,-1 1 0,1 1 0,-22-1 0,0 2 0,3 0-234,11 1 1,3 1 0,1-1 233,2 1 0,2 0 0,0 0 0,4-1 0,1 0 0,1 1 180,3-1 1,0 0 0,2 0-181,-27 0 0,2 0 0,9 2 0,2 0 0,6 1 0,3 0 657,8 2 1,1 1-658,2 1 0,0 0 386,-1 0 1,1-1-387,-1 0 0,0-2 110,-1 0 1,-1-1-111,0 0 0,-1-1 0,0-1 0,-1 1 0,1-1 0,1-1 0,4 1 0,0-1 0,1 0 0,0 1 0,-3-1 0,-2 0 0,-11 2 0,-4-1 0,-13 1 0,-3 0 0,26-1 0,0 0 0,0 0 0,1 0 0,1 0 0,1 0 0,-25 0 0,2-1 0,7 1 0,1 0 0,5 1 0,0 0 0,0 1 0,1 1 0,7 1 0,2 1 0,10 0 0,3 1 0,-25 6 0,29-2 0,10-1 0,1 0 0,-4 1 0,-1 0 0,2 0 0,-1 0 0,-2 1 0,-7 2 0,-8 1 0,-9 1 0,-3 0 0,-5 1 0,-3 0 0,-2-2 0,-3-3 0,3-2 0,6-3 0,10-1 0,7-1 0,9-2 0,10-1 0,8 0 0,10 1 0,0 1 0,-4 2 0,-13 5 0,-16 4 0,-8 4 0,3-2 0,17-4 0,20-4 0,12 0 0,5 6 0,-1 11 0,-2 12 0,1 7 0,1-2 0,3-6 0,2-2 0,1 1 0,2 7 0,1 6 0,4 5 0,3 2 0,6 1 0,4-2 0,0-6 0,-3-7 0,-1-7 0,2 4 0,6 5 0,5 5 0,3 1 0,1-1 0,0-2 0,2 3 0,5 7 0,12 10 0,-19-29 0,1 1 0,5 3 0,1 1 0,3-1 0,0 0 0,0-1 0,1-1 0,-1-2 0,0-1 0,0-1 0,0-1 0,0-2 0,1-1 0,-1-2 0,2-1 0,-1-2 0,2-2 0,2-2 0,2-2 0,6 2 0,4-2 0,9 2 0,2 0 0,6 0 0,3 1 0,6 0 0,1-1 0,5-1 0,0 0 0,0-2 0,0-1 0,-25-7 0,0 0 0,2-1-234,2 0 1,2-2 0,1 0 233,5 0 0,1-1 0,1-1 0,5 0 0,1-1 0,0-1 0,-1 0 0,1-1 0,-1 0 0,-1-1 0,-1 0 0,0-1 0,-4 0 0,0 0 0,-1 0 0,-2-1 0,-1 0 0,-1 0 0,-1 0 0,-2 0 0,1 0 0,-3 0 0,-1 0 0,0 0 0,-2 0 0,0 1 0,-1 0-70,30 1 1,-1 1 69,-1 1 0,0-1 0,5 0 0,2 0 0,-32-1 0,1-1 0,0 0-222,6 0 1,0-1 0,1 1 221,3-1 0,1 0 0,0 0 0,3-1 0,0-1 0,0 0 0,1 0 0,0-1 0,0 0 0,0-1 0,1 1 0,0 0 0,1 0 0,0 0 0,1 1 0,1 0 0,0 0 0,1 0 0,0 1 0,1 0 0,1 0-385,-1 0 1,1 0 0,1 0 384,3-1 0,0 1 0,2-1 0,-23 0 0,0 0 0,1 0 0,0-1 0,1 0 0,1 0 0,-1 0 0,0-1 0,23-2 0,-1 1 0,-1-2 0,-7 0 0,-2 0 0,-1-2 0,-4 1 0,-2-2 0,0 0-33,-2-1 1,0-1 0,-1-1 32,2-1 0,-1-1 0,2-2 0,2-1 0,1-2 0,0 0 0,-1-1 0,1 0 0,-1-1 0,1-1 0,-1-1 0,1-1 0,-2 0 0,0 0 0,-1-1 0,-2 1 0,0-1 0,-2-1 0,-5 2 0,-3-1 0,-2 1 63,19-10 0,-5-1-63,-14 2 0,-4 0 312,-9 3 0,-1 0-312,2 0 0,2 1 597,4 1 1,1 0-598,1 1 0,-2-1 404,-5 1 0,-3-2-404,-9 0 0,-7-3 0,9-35 0,-27-9 0,-13-8 0,-11-5 0,-13-2 0,-18-3 0,10 47 0,-4 1 0,-5-1 0,-4 1 0,-4 0 0,-2 1 0,-4-1 0,-1 2 0,-1 1 0,0 2 0,2 2 0,-1 1 0,0 2 0,0 1 0,1 2 0,-2 2 0,-2-1 0,-3 1 0,-4 2 0,-2 1 0,-7 1 0,-4 0 0,-8 0 0,-4 1 0,19 8 0,-3 0 0,-1 0-310,-9 0 1,-2 0 0,-1 0 309,-5 0 0,0 1 0,-1-1 0,1 2 0,0-1 0,2 1 0,7 2 0,1 1 0,3 0 0,-21-3 0,5 2 0,15 4 0,5 1 0,14 4 0,4 0 0,-28 3 0,12 10 0,-1 16 928,-15 17-928,31-11 0,-1 2 0,-6 4 0,-1 1 0,2 0 0,3-2 0,7-3 0,4-3 0,-19 16 0,31-18 0,4 1 0,11-9 0,0 1 0,6-8 0,6-8 0,2-2 0,3-2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06:33.03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2020 166 24575,'-23'-1'0,"-20"0"0,-53-1 0,24 0 0,-7-1 0,-18 0 0,-4-1 0,31 2 0,-2-1 0,3 1 0,-22-2 0,7 1 0,19 1 0,9 1 0,-5 0 0,34 2 0,11 2 0,-15 6 0,-24 8 0,-24 10 0,29-10 0,-2 0 0,-3 2 0,0-1 0,1 0 0,3 0 0,-36 14 0,23-5 0,19-2 0,8 0 0,5 0 0,3 0 0,2 1 0,3 0 0,4 1 0,3 2 0,3 3 0,5 4 0,2 4 0,3 4 0,6 8 0,5 10 0,11 12 0,0-28 0,5 0 0,11 9 0,7-1 0,13 7 0,10-3 0,-10-17 0,5-2 0,4-2-438,13 0 0,6-3 0,3-3 438,-14-9 0,2-3 0,2-1 0,0-3 0,3 0 0,2-3 0,-1-2 0,0-1 0,22-1 0,-2-2 0,-3-2-53,-13-4 0,-2-1 0,-6-1 53,15-3 0,-9-1 0,-24 0 0,-8-1 0,7-5 0,-28 1 0,-8 0 1303,-6 1-1303,-1 2 170,3 3-170,11 0 0,20 1 0,24-1 0,17-1 0,8 0 0,-46 4 0,0-1 0,48-2 0,-13 1 0,-17 1 0,-16 1 0,-3 1 0,17 2 0,27 0 0,-36 0 0,3 0 0,4 0 0,1-1 0,5 0 0,0-1 0,0 1 0,-1 1 0,-3 0 0,-1 0 0,-7 1 0,-3 1 0,37 2 0,-21 0 0,-8 0 0,5 0 0,11-1 0,15 2 0,-41-2 0,1 1 0,3 0 0,0 1 0,4 0 0,0-1 0,0 0 0,1 0 0,-2-2 0,0 1 0,-4-1 0,-1 1 0,39 2 0,-18 0 0,-15-2 0,-12-1 0,-6-2 0,-5-1 0,-3-1 0,-4 0 0,1-1 0,12 0 0,24-2 0,27 1 0,-39 1 0,1 1 0,-1 0 0,-1 0 0,40 0 0,-24 0 0,-28 1 0,-19 0 0,-9 0 0,4 0 0,15 1 0,18 0 0,9 0 0,-4-1 0,-21 0 0,-12 0 0,-21 0 0,5 0 0,-1 0 0,7 0 0,7 0 0,8 1 0,8-1 0,12 3 0,15 4 0,10 3 0,0 1 0,-10-2 0,-15-2 0,-13-2 0,-16-3 0,-7 0 0,-6 0 0,9 2 0,15 3 0,13 5 0,10 3 0,-8-1 0,5 1 0,5 3 0,3 0 0,0 1 0,1 0 0,-5-1 0,-5-1 0,6 7 0,-19-2 0,-11-2 0,-8-2 0,-2 1 0,1 3 0,1 3 0,2 7 0,4 7 0,0 5 0,4 4 0,-1 1 0,-2-4 0,-3-4 0,-6-7 0,-4-2 0,-3 1 0,1 6 0,4 7 0,9 8 0,7 3 0,1-7 0,-3-11 0,-8-15 0,-2-8 0,2-4 0,0-3 0,-4-2 0,-7-4 0,0-1 0,5 2 0,12 2 0,9 3 0,9 2 0,6 2 0,1 0 0,2 3 0,1 3 0,-1 1 0,-2-1 0,-7-4 0,-14-6 0,-10-3 0,-10-4 0,-2 0 0,2-1 0,17 6 0,27 4 0,20 3 0,-26-6 0,3 1 0,8-1 0,2 0 0,5 0 0,3-1 0,7 0 0,0-1 0,-2-2 0,-2-1 0,-10-2 0,-3 0 0,38-1 0,-23-1 0,-15 0 0,-6-1 0,-7 1 0,3 0 0,10 1 0,11 0 0,4-2 0,1-1 0,-4 0 0,0 1 0,2 1 0,1 1 0,9-2 0,10-1 0,-42 1 0,1-1 0,1-1 0,-1 0 0,-1-2 0,-1 0 0,43-7 0,-7-1 0,-4 4 0,-12 3 0,-14-1 0,-13 0 0,-5-1 0,7 0 0,14-2 0,12-2 0,6-6 0,2-3 0,2-2 0,3 3 0,6 1 0,-5 4 0,-15 2 0,-21 1 0,-16-1 0,-4-7 0,6-10 0,9-13 0,11-11 0,13-7 0,-29 30 0,1 0 0,3 2 0,0 0 0,0 3 0,0 0 0,34-18 0,-5 7 0,1 3 0,11-7 0,-36 18 0,1-1 0,2-1 0,-1 0 0,-2 1 0,-1 2 0,41-17 0,-5 10 0,-2 5 0,-4 4 0,-10 5 0,-11 6 0,-15 6 0,-14 2 0,-13 2 0,-7 0 0,-2-2 0,9-6 0,15-10 0,25-9 0,33-9 0,-30 16 0,4 1 0,8-1 0,2 1 0,7 0 0,1 2 0,2 0 0,1 2 0,-4 1 0,-2 2 0,-4 2 0,-3 1 0,-10 3 0,-4 1 0,30-1 0,-23 6 0,-15 4 0,-4 2 0,6 1 0,6-1 0,4-3 0,7-3 0,4-1 0,8 0 0,6 2 0,-5 0 0,-10 3 0,-18 1 0,-21 0 0,-11 1 0,6 4 0,9 3 0,7-1 0,-12-1 0,-10 1 0,-15 10 0,6 15 0,6 10 0,0-1 0,-4-12 0,-2-10 0,3 0 0,9 7 0,6 7 0,-1 1 0,-6 0 0,-3 6 0,3 9 0,3 4 0,-2-8 0,-5-10 0,-3 0 0,4 9 0,9 8 0,6 1 0,1-9 0,-5-13 0,-7-10 0,-9-9 0,-4-5 0,5 6 0,8 7 0,11 9 0,10 6 0,2-2 0,7 0 0,11-1 0,6-6 0,3-4 0,-1-5 0,-8-4 0,-4-4 0,-3-3 0,-4-2 0,3 1 0,13 4 0,17 1 0,-34-7 0,1 0 0,5 0 0,0-1 0,-2 0 0,0 1 0,44 6 0,-16-2 0,-16-3 0,-13-4 0,-5-3 0,-4-3 0,4-2 0,5-1 0,6 1 0,11-1 0,7 0 0,4-3 0,5-1 0,5-1 0,-1 2 0,-41 2 0,0-1 0,0 0 0,0-2 0,1 0 0,1-2 0,3 1 0,-3-4 0,11-19 0,-128-21 0,-27-3 0,44 13 0,-19 9 0,-17-3 0,35 11 0,47 18 0,4 2 0,11-7 0,32 3 0,12-3 0,1 1 0,-18 1 0,-21-5 0,-1-12 0,1-9 0,2-6 0,-3 6 0,-4 10 0,-3 9 0,-1 2 0,-1-3 0,2-5 0,0 0 0,0 4 0,-2 0 0,-3 2 0,-3 4 0,-2 3 0,0 3 0,0-1 0,0-7 0,0-1 0,0 2 0,0 6 0,0 1 0,-2-4 0,0-6 0,0-3 0,-2-1 0,-3 0 0,-3-3 0,0 0 0,1 2 0,2 5 0,1 3 0,0 1 0,-1 1 0,0 0 0,1 2 0,1 1 0,-2-1 0,-4-4 0,-1-2 0,-4 0 0,-7-2 0,-10-4 0,-6-2 0,-8-1 0,-7 0 0,-1 1 0,1 2 0,5 3 0,4 2 0,-5 1 0,-11-2 0,-12 0 0,-3 0 0,3 3 0,6 4 0,9 5 0,-3 4 0,-9 2 0,-6 1 0,-5 3 0,0 2 0,-5 1 0,-5 2 0,0 0 0,6 1 0,11-2 0,11-2 0,8-2 0,4-1 0,4 0 0,1-1 0,-8 0 0,-13-2 0,-5-1 0,5 0 0,20 0 0,20 1 0,14-1 0,-2-3 0,-6-6 0,-12-4 0,-12-5 0,-1 1 0,1-1 0,-7-5 0,-8-5 0,-13-5 0,27 13 0,-3 1 0,-6-3 0,-1 2 0,-1 0 0,2 1 0,5 2 0,3 2 0,-17-7 0,28 8 0,8-2 0,-12-8 0,-22-14 0,-13-8 0,-5-2 0,8 6 0,9 4 0,-6 0 0,-17-6 0,31 18 0,-3 0 0,-9-3 0,-2 0 0,3 2 0,2 2 0,9 5 0,5 2 0,-16-4 0,35 14 0,16 6 0,0 0 0,-17-3 0,-31-7 0,13 4 0,-4 0 0,-11-1 0,-3 1 0,-5 1 0,0 0 0,1 2 0,0 1 0,5 0 0,1 0 0,5 0 0,2 0 0,7 1 0,1 0 0,-30-3 0,22 4 0,21 2 0,17 1 0,7 1 0,-1 0 0,-19-1 0,-26 0 0,-30 0 0,37 1 0,-2 0 0,3 1 0,2 0 0,-33 2 0,28 0 0,25-1 0,6 0 0,-12 2 0,-29 3 0,-28 6 0,39-5 0,-1 2 0,2 0 0,1 1 0,-31 8 0,23-4 0,23-4 0,10 0 0,-2 3 0,-10 7 0,-11 7 0,-6 5 0,-2 4 0,4-1 0,6-3 0,6-6 0,2-3 0,0 0 0,-4 4 0,-10 6 0,-17 10 0,-15 8 0,38-24 0,-1 1 0,2-2 0,-1-1 0,-40 21 0,5-6 0,-1-5 0,-7 1 0,42-19 0,0 1 0,-1-1 0,0-1 0,1-1 0,0-1 0,-43 11 0,5-5 0,33-9 0,4-1 0,-9 1 0,-25 6 0,42-8 0,-19 2 0,20-5 0,-19 2 0,-1 1 0,-29 8 0,35-6 0,-2-1 0,-1 1 0,-3-1 0,-4 0 0,-2-1 0,-2-1 0,-1 1 0,-2-2 0,1 0 0,2-1 0,2 0 0,2-2 0,1-2 0,3 0 0,2-1 0,5-1 0,2 0 0,-41 1 0,18-1 0,14 0 0,10-1 0,8 0 0,3 0 0,2 0 0,1-1 0,2 0 0,-1 0 0,-1 0 0,2 0 0,-7-3 0,-7-2 0,-3-1 0,0 0 0,8 2 0,12-1 0,0-3 0,-2-4 0,-3-4 0,-10-7 0,-11-5 0,-6-4 0,-1-1 0,9 4 0,15 5 0,10 3 0,1-2 0,-1-2 0,-1 0 0,0 1 0,1-3 0,-2-3 0,0-1 0,5 1 0,3 4 0,4 1 0,-2 0 0,-2 0 0,-4-3 0,-9-6 0,-8-9 0,-6-2 0,0 1 0,4 3 0,2 5 0,2 0 0,3 4 0,1 2 0,1 2 0,4 2 0,0 2 0,3 2 0,2 3 0,-1 1 0,-4 1 0,-7-1 0,-10-2 0,-9 0 0,-2 0 0,2 5 0,7 3 0,4 3 0,0 2 0,-7 1 0,-11 2 0,-11 0 0,-11-1 0,-3 0 0,4-1 0,10 1 0,10 1 0,5 0 0,6-1 0,1 1 0,6 1 0,2 1 0,-7 0 0,-12-2 0,-18-2 0,36 3 0,-3 0 0,-5 0 0,-1 0 0,-1 1 0,-1-1 0,2 1 0,2-1 0,-44-4 0,16 1 0,6 1 0,-4 0 0,0 2 0,6 0 0,13 3 0,8 1 0,3 0 0,-4 0 0,-6 0 0,-3 0 0,-13 0 0,-13-1 0,38 1 0,-2-1 0,-4 0 0,-2-1 0,-3 0 0,-1-1 0,-2 0 0,-2 0 0,2-2 0,-1 1 0,4 0 0,1 0 0,7 1 0,3 0 0,-32-1 0,23 1 0,16 1 0,12 1 0,4 0 0,0-1 0,-4 0 0,-4 0 0,-4-1 0,1 1 0,4 0 0,6 1 0,3 0 0,5-1 0,4-1 0,1-4 0,-2-2 0,-6-5 0,-7-3 0,-5 0 0,-2 0 0,-6 1 0,-3 1 0,-2 4 0,0 2 0,7 3 0,6 3 0,12 1 0,6 1 0,1-1 0,-5 1 0,-7 0 0,-11 0 0,-5 0 0,-1-1 0,16 1 0,3 0 0,-1 1 0,-30 1 0,-28 0 0,-7 0 0,19 0 0,32-1 0,25 2 0,-3 6 0,-17 7 0,-20 6 0,-13 2 0,3-3 0,9-3 0,16-5 0,13-4 0,10-2 0,5-2 0,1 1 0,-8 3 0,-10 2 0,-7 3 0,2-2 0,10-3 0,10-3 0,8 0 0,-1 0 0,-2 4 0,-9 6 0,-7 5 0,-2 2 0,4-3 0,9-7 0,8-5 0,3 0 0,-5 5 0,-4 6 0,-2 2 0,3-3 0,4-5 0,3-5 0,4-3 0,-3 1 0,0 2 0,-3 2 0,-3 3 0,1 0 0,2-1 0,2-2 0,4-4 0,0 2 0,1 1 0,0 0 0,1-1 0,0-4 0,2-1 0,-3 3 0,-3 3 0,-3 6 0,2-5 0,0 0 0,6-8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24:47.69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1718 318 24575,'-33'-29'0,"-23"-14"0,-27-10 0,27 21 0,-5 3 0,-3 3 0,-2 2 0,1 4 0,0 3 0,7 3 0,3 2 0,-28 0 0,25 8 0,15 2 0,7 2 0,4 1 0,0 1 0,-5 3 0,-9 2 0,-7 1 0,0 0 0,5 0 0,6 2 0,2 1 0,-4 3 0,-7 5 0,-2 3 0,4 1 0,8-1 0,11-4 0,8 2 0,2 5 0,-2 9 0,-5 4 0,1 2 0,3-5 0,7-6 0,6-5 0,4-1 0,1 6 0,1 12 0,2 14 0,0 7 0,4 5 0,5-3 0,6-3 0,8-1 0,15 4 0,16 6 0,13-1 0,-28-35 0,4-3 0,3-4 0,3-2 0,45 11 0,-4-13 0,-14-13 0,-19-14 0,-6-12 0,5-12 0,11-8 0,9-2 0,0 1 0,-6 5 0,-8 2 0,-7 5 0,-3 1 0,-4 4 0,-3-2 0,-5 0 0,-4-2 0,-5 0 0,-4 0 0,1-3 0,1-4 0,1-8 0,4-6 0,5-7 0,2-4 0,-1 3 0,-3 2 0,-3 1 0,2-4 0,-2-6 0,-6-4 0,-13 4 0,-16 6 0,-12 9 0,-7 11 0,-7 12 0,15 12 0,0 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24:50.32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1904 407 24575,'-54'-1'0,"-29"-1"0,21 0 0,-6 0 0,-20-1 0,-5 0 0,26 0 0,-1 0 0,0 0 0,-28-2 0,4 1 0,11 1 0,10 0 0,-4 0 0,23 7 0,25 6 0,-17 9 0,-14 5 0,-6 3 0,-5-2 0,4-3 0,9-3 0,14-2 0,10 1 0,7 2 0,1 4 0,-2 6 0,-2 4 0,-1-1 0,4-3 0,2-2 0,0 3 0,-3 8 0,-4 6 0,3 0 0,5-4 0,9-3 0,8-1 0,2 1 0,3 1 0,2 8 0,2 9 0,3 6 0,4 4 0,2 0 0,4 0 0,2-2 0,2-3 0,3-4 0,1-6 0,2-3 0,0-5 0,0-5 0,6-2 0,8-1 0,6-1 0,11-1 0,19 2 0,-28-17 0,3-1 0,7 0 0,2-1 0,2-2 0,0-2 0,-1-2 0,0-3 0,-2-2 0,0-2 0,-1-3 0,0-2 0,-1-3 0,-2-1 0,-4-4 0,-1-2 0,-3-3 0,-1-2 0,40-18 0,0-4 0,0-2 0,-6-2 0,-4 0 0,-9 2 0,-13 3 0,-9 1 0,-7-1 0,-2-1 0,2-3 0,4-1 0,-1-2 0,-4-2 0,-6 0 0,-10 1 0,-8 1 0,-7 1 0,-4-3 0,-5-3 0,-6-2 0,-4 2 0,-9 5 0,-6 1 0,-6 3 0,-5-2 0,-4 0 0,0 0 0,2 2 0,0 0 0,-4-4 0,-1 0 0,-2 0 0,4 4 0,9 10 0,9 8 0,8 7 0,3-1 0,-12-14 0,-18-21 0,-17-17 0,24 30 0,-3 0 0,-2-1 0,-3 3 0,1 2 0,-1 2 0,-38-20 0,6 16 0,-7 17 0,43 11 0,-8 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24:54.04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2274 274 24575,'-35'-16'0,"6"5"0,-2 2 0,-11 5 0,-44-2 0,16 1 0,-9 0 0,11-1 0,-4 1 0,-2-2-258,-9 0 1,-2-2-1,1 1 258,0 0 0,0 0 0,3 0 0,11 2 0,2 0 0,3 1 0,-10 1 0,9 1 0,-3 2 0,33 6 0,18 10 0,-19 13 0,-24 15 773,-20 6-773,-5-2 0,9-9 0,20-10 0,25-10 0,17-6 0,4 0 0,-3 7 0,-9 13 0,-10 15 0,-9 12 0,0 1 0,6-5 0,8-10 0,10-7 0,5 2 0,4 8 0,4 13 0,6 11 0,6 5 0,4-5 0,6-9 0,6-7 0,8-4 0,14 4 0,12 4 0,7 0 0,4-1 0,-4-8 0,-2-4 0,1-4 0,6-3 0,6-2 0,2-6 0,4-4 0,3-6 0,10-5 0,-44-9 0,2-2 0,2 0 0,3-1 0,6-1 0,2 0 0,2 0 0,0-1 0,4 0 0,0-1 0,-1 0 0,0-1 0,-4 0 0,-1-2 0,-1 1 0,-1-2 0,-4-2 0,-1-1 0,-5-3 0,-2-3 0,40-20 0,-11-12 0,-3-9 0,-2-4 0,-6 2 0,-13 5 0,-15 4 0,-12 1 0,-1-9 0,2-11 0,1-7 0,-2 0 0,-6 6 0,-9 14 0,-5 8 0,0 2 0,1-8 0,1-10 0,-2-7 0,-6-3 0,-7 2 0,-3 5 0,1 5 0,0 11 0,-4 2 0,-10-3 0,-10-9 0,-6-6 0,-2 1 0,0 5 0,4 13 0,5 10 0,3 8 0,2 4 0,-8 1 0,-13-4 0,-15-1 0,-11 1 0,-26 3 0,44 14 0,-1 2 0,1 1 0,0 2 0,-45 1 0,32 3 0,19-1 0,12 2 0,2 0 0,-10 3 0,-12 2 0,-20 2 0,-16 7 0,-1 8 0,8 6 0,21 2 0,22-3 0,6 9 0,18-14 0,-5 38 0,13 3 0,2 14 0,4-10 0,0-36 0,2-20 0,-3-12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29:49.32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3166 317 24575,'-13'-4'0,"-1"0"0,2 1 0,0 0 0,0 0 0,-2 0 0,-4 0 0,-3-1 0,-4 0 0,0 0 0,2 0 0,3 1 0,2 0 0,-1 0 0,-4-1 0,-6 0 0,-1 0 0,3 1 0,3 1 0,12 1 0,-9-1 0,-6 0 0,-16 0 0,-14-2 0,-7 0 0,-3-1 0,-1-1 0,3-1 0,3-1 0,0-1 0,-1-2 0,4-1 0,5 1 0,5-1 0,3 2 0,1 2 0,5 2 0,2 1 0,1-1 0,-7-2 0,-11-2 0,-13-3 0,-13-2 0,-5 1 0,0 1 0,2 2 0,-3 1 0,-9 0 0,45 6 0,-1 0 0,-6 1 0,-1 1 0,-8 0 0,-2 1 0,-7 0 0,-2 2 0,-3 0 0,1 1 0,5 1 0,2 0 0,13 2 0,4 0 0,-24 8 0,28 0 0,23 1 0,14 6 0,8 8 0,4 8 0,4 5 0,3 2 0,7 3 0,8 6 0,6 3 0,3 0 0,2-1 0,6 1 0,11 5 0,14 2 0,15-2 0,6-7 0,0-10 0,-1-3 0,3-2 0,-36-18 0,2-1 0,7 0 0,3-1 0,6-2 0,2-1 0,2-1 0,-1-2 0,-2-2 0,-1-1 0,-8-1 0,-2 0 0,-5 0 0,-2-1 0,41 5 0,-12-3 0,1-3 0,-1-4 0,13 0 0,-37-1 0,2 0 0,6 0 0,2 0 0,3 0 0,-1 0 0,-5 0 0,-1-1 0,-8 0 0,-3-1 0,29-2 0,-13-5 0,-4-4 0,-1-5 0,1-6 0,5-5 0,0-4 0,-1 0 0,-5 2 0,-11 7 0,-8 1 0,-7 2 0,-8 0 0,-3-3 0,-2-4 0,0-5 0,-1-4 0,-4-3 0,-4 2 0,-5 6 0,-3 2 0,-3-2 0,-2-3 0,0-1 0,0 4 0,-3 4 0,-1 1 0,-2-1 0,1 3 0,2 5 0,4 3 0,0 5 0,-1 3 0,1 4 0,-1 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29:54.22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3000 230 24575,'-17'-4'0,"-16"-4"0,-30-8 0,15 3 0,-5-1 0,-10-3 0,-3 0 0,-6-2 0,0 1 0,9 1 0,3 2 0,-29-6 0,39 9 0,32 8 0,11 3 0,-1 0 0,-2 0 0,-4 1 0,-5-1 0,-7 1 0,-10-2 0,-12 0 0,-8-2 0,0 1 0,6 0 0,11 0 0,9 0 0,7 1 0,1 0 0,3 0 0,1 1 0,1-1 0,-3 1 0,-3 1 0,-4 0 0,-6 0 0,-8 0 0,-13 1 0,-12 1 0,-6 1 0,1 0 0,8 0 0,8 0 0,6-1 0,5 0 0,3-1 0,0 1 0,-6-1 0,-13 1 0,-5-1 0,-13-1 0,3 0 0,9 0 0,4 0 0,20 2 0,5 0 0,3 3 0,0 4 0,-8 6 0,-10 8 0,-7 5 0,0 3 0,7-2 0,11-3 0,10-3 0,7 0 0,3 1 0,3 1 0,4 1 0,3 0 0,5 2 0,2 3 0,4 0 0,0 1 0,0 0 0,1 2 0,3 3 0,5 2 0,9 6 0,10 4 0,9 1 0,9-2 0,11-4 0,13-5 0,7-7 0,-7-10 0,-20-11 0,-17-7 0,-8-3 0,3-2 0,9-2 0,7 0 0,14 0 0,10 0 0,2-1 0,-5 2 0,-16-1 0,-13 3 0,-6 0 0,-3 0 0,8 2 0,13 0 0,14 0 0,13 1 0,6 0 0,-3-1 0,-5 1 0,-2 0 0,2-1 0,6 2 0,7-1 0,9 0 0,-42-1 0,-1-1 0,-1 0 0,-1-2 0,38-1 0,-23-5 0,-20-3 0,-6-5 0,3-7 0,10-5 0,10 2 0,13 5 0,6 8 0,-7 7 0,-13 1 0,-17-1 0,-11-1 0,2-4 0,1-3 0,7-5 0,8-8 0,3-2 0,3-1 0,-1 2 0,-3 2 0,-1-2 0,-5 0 0,-9-1 0,-9 2 0,-9 2 0,-9 4 0,-6 6 0,-4 6 0,-1 4 0,-4 2 0,2 1 0,-2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28T14:30:45.3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86FDE-8B68-5641-BEF8-4A93B210D510}" type="datetimeFigureOut">
              <a:rPr lang="fr-FR" smtClean="0"/>
              <a:t>28/08/2023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BEA3A-E883-BB45-882B-3DE5E40081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78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1599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913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76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411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734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56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03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891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295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527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7BEA3A-E883-BB45-882B-3DE5E400816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80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EC033C32-A86F-B223-FEC7-82B38B80CFF7}"/>
              </a:ext>
            </a:extLst>
          </p:cNvPr>
          <p:cNvSpPr txBox="1"/>
          <p:nvPr userDrawn="1"/>
        </p:nvSpPr>
        <p:spPr>
          <a:xfrm>
            <a:off x="10368113" y="1396462"/>
            <a:ext cx="1350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Evaluation 6</a:t>
            </a:r>
            <a:r>
              <a:rPr lang="fr-FR" sz="1000" baseline="30000" dirty="0"/>
              <a:t>ème</a:t>
            </a:r>
            <a:r>
              <a:rPr lang="fr-FR" sz="1000" dirty="0"/>
              <a:t> SEGPA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CE156E-711C-494E-B1F1-79B6FBD29A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4277" y="92349"/>
            <a:ext cx="2297723" cy="130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4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F1F1A0-633F-DED7-0E1E-9660650FE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FF6C8E5-D73C-02A0-601A-13FD93ACB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24A52-1A62-7F61-F339-2318404B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AB8-5997-6843-8722-53340C657C33}" type="datetime1">
              <a:rPr lang="fr-FR" smtClean="0"/>
              <a:t>28/08/2023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4B9D9B-5B9E-0D02-2B94-A175FFD3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113515-CF31-3CD1-5553-9A6A49D5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28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E076FF9-0298-A41D-6FA9-EEBCBFE0C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0ABBC8-3D6C-8EE6-EFAC-55B55DDFA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848B8C-D255-4FB6-CFAC-DD58AFD95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2E5E0-278F-0F4E-9DDB-B95D7A9B18FE}" type="datetime1">
              <a:rPr lang="fr-FR" smtClean="0"/>
              <a:t>28/08/2023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1684B9-F29B-1676-9579-33510C811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B43B77-4650-C706-EF39-6DED96113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7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4A2B6A-C889-7207-D1EC-7B5CB1978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B58980-529C-D669-78C0-D3D1F970F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406753-EB2A-83EB-5150-9093AEFF9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87C4-447C-5843-BB7C-42381F13AC76}" type="datetime1">
              <a:rPr lang="fr-FR" smtClean="0"/>
              <a:t>28/08/2023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232290-ECE1-A590-1E00-8AFC41C5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0F1F43-2000-DC6F-549D-7DB8B67B5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46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774356-4BBC-2097-7A81-0DC3B2725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5F7CC4-01E6-9F05-4BFA-A29D65CC8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A4FF0E-F6D0-1862-0D4E-2CBDAC4CF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59FB-5259-E747-B3FC-4FC0B29F29B3}" type="datetime1">
              <a:rPr lang="fr-FR" smtClean="0"/>
              <a:t>28/08/2023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C745A1-4A50-5294-25A6-2A324DE3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D6366D-477F-0ACC-6386-FD2E7BC2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79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6DE179-F115-2AD9-90E1-648DA74DE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B4FED7-DACF-3F35-1AB8-1241A77F34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60B2582-1F3B-7E4A-BC78-41C22FB35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D86C71F-BC54-F449-59E0-FF03E0A6F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D4FB-33FE-554C-BE7F-A98781527282}" type="datetime1">
              <a:rPr lang="fr-FR" smtClean="0"/>
              <a:t>28/08/2023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C5A10C-8CF1-DA39-8B32-A5E1E68D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B3D873-A19A-77FB-81A3-9D917EF3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60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DCA54-DBCB-0ADC-AB0C-197004325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DCB811-E614-0931-8704-9ED417550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B0EDDA-FCAB-327D-1ED2-7C7B29B8F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7B78193-F0F6-2086-3A6C-E3F7E57967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6507D99-60F7-2FF6-8666-0553BDF499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EEE0C9E-A7B8-E95B-423B-7E8979BE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C4C6-6F5A-8843-A81F-5A76DF24C22D}" type="datetime1">
              <a:rPr lang="fr-FR" smtClean="0"/>
              <a:t>28/08/2023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728E15-9649-D7B8-E871-1A712657C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CA22682-7F4F-C300-2B7E-A163B799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77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76F0CA-224C-F863-8D72-2DE89914B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F305BB1-03CB-031E-5333-4FA99996A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0A5B-136E-E548-B970-74FF41B8A63B}" type="datetime1">
              <a:rPr lang="fr-FR" smtClean="0"/>
              <a:t>28/08/2023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4B6ED1-2D09-285A-CDA9-7A3809E68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AC0561-A494-41E0-9347-F75E4AC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48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C5DB00-1F71-AEDE-CBB8-95A8E8AC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D835-910F-E149-A7ED-DB806226DC6E}" type="datetime1">
              <a:rPr lang="fr-FR" smtClean="0"/>
              <a:t>28/08/2023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2631116-BA27-1BB5-2B89-3792A97B1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38767E-EF00-3A06-DA9D-F0B92884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6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8B0FBF-0436-E8E1-F11B-AF5F892D2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5BA375-1C30-C82D-844C-70836F1E0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84A81-CC05-B74F-4048-C949E9C9C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9834A3-742A-FA87-14BB-7313B54B5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CC44-81CF-CD4B-8B7B-88776A745D17}" type="datetime1">
              <a:rPr lang="fr-FR" smtClean="0"/>
              <a:t>28/08/2023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2DE2CF9-BD9B-A729-3F90-129B3CA6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A76EF7-6F21-681F-B6C7-F2B5071B3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47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639AA0-A831-8D33-FF8A-29F0411F4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24C1CC3-F810-F2A4-F8C5-080F87542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DA4EEC-86D0-04D6-365C-8F39F2673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EA600A-2E9A-DBDA-E061-5EA379C80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949B3-6C5F-B743-AC95-86A3CE1E4B57}" type="datetime1">
              <a:rPr lang="fr-FR" smtClean="0"/>
              <a:t>28/08/2023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C84E16-2A51-672C-1F98-12E1B5952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DD14F7-76A8-4C32-11F3-5A5238B20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27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592FB02-7AF8-D168-680E-AE7B17698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9A4AAF-66D4-F9A8-D213-22FB780B5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14D699-B093-89B4-B3DE-0B702A5F74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ED41E-6CD9-8442-99A5-47E6C14C2DBD}" type="datetime1">
              <a:rPr lang="fr-FR" smtClean="0"/>
              <a:t>28/08/2023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993AF7-1E36-7713-2A56-F1E2AC42A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B99FD6-93DE-D111-8FB3-E519C9BB7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D03C3-2851-034A-8906-F8AC01D5FB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5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customXml" Target="../ink/ink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customXml" Target="../ink/ink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customXml" Target="../ink/ink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ustomXml" Target="../ink/ink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customXml" Target="../ink/ink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customXml" Target="../ink/ink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customXml" Target="../ink/ink4.xml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4EEBC79-E11D-C759-B67F-F023BDD815D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52252" y="208560"/>
            <a:ext cx="8695226" cy="10238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7200" dirty="0"/>
              <a:t>Evaluation 6</a:t>
            </a:r>
            <a:r>
              <a:rPr lang="fr-FR" sz="7200" baseline="30000" dirty="0"/>
              <a:t>ème</a:t>
            </a:r>
            <a:r>
              <a:rPr lang="fr-FR" sz="7200" dirty="0"/>
              <a:t> SEGPA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4716303-45D7-F3D6-A6B4-E405064FFE28}"/>
              </a:ext>
            </a:extLst>
          </p:cNvPr>
          <p:cNvSpPr txBox="1"/>
          <p:nvPr/>
        </p:nvSpPr>
        <p:spPr>
          <a:xfrm>
            <a:off x="858959" y="3266668"/>
            <a:ext cx="104740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Je m’entraîne avec toute la classe sur des exercices avant de réaliser tout seul l’évaluation de français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1D98CA4-3AA0-6D95-4068-AB1C369DB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79" y="1232448"/>
            <a:ext cx="9392294" cy="34306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91373E4-CE12-304B-496C-5416B00E4C67}"/>
              </a:ext>
            </a:extLst>
          </p:cNvPr>
          <p:cNvSpPr txBox="1"/>
          <p:nvPr/>
        </p:nvSpPr>
        <p:spPr>
          <a:xfrm>
            <a:off x="2684583" y="1575515"/>
            <a:ext cx="463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Français / Compréhension de textes : Livret N°1</a:t>
            </a:r>
          </a:p>
        </p:txBody>
      </p:sp>
    </p:spTree>
    <p:extLst>
      <p:ext uri="{BB962C8B-B14F-4D97-AF65-F5344CB8AC3E}">
        <p14:creationId xmlns:p14="http://schemas.microsoft.com/office/powerpoint/2010/main" val="2383296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9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n°9 à 12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D3D0050-487F-8B25-13A4-97EF67221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639" y="1673383"/>
            <a:ext cx="5960721" cy="5041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B07AB4D-99F2-25FA-8BE6-4BFC0480BA48}"/>
              </a:ext>
            </a:extLst>
          </p:cNvPr>
          <p:cNvSpPr txBox="1"/>
          <p:nvPr/>
        </p:nvSpPr>
        <p:spPr>
          <a:xfrm>
            <a:off x="101511" y="1008090"/>
            <a:ext cx="12090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et voici ensuite l’exercice où c’est à vous de trouver … avec quelques indices supplémentaires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88715DED-6EEC-6E28-0D6E-EBFF71981DD4}"/>
                  </a:ext>
                </a:extLst>
              </p14:cNvPr>
              <p14:cNvContentPartPr/>
              <p14:nvPr/>
            </p14:nvContentPartPr>
            <p14:xfrm>
              <a:off x="7116777" y="3276097"/>
              <a:ext cx="1212120" cy="404280"/>
            </p14:xfrm>
          </p:contentPart>
        </mc:Choice>
        <mc:Fallback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88715DED-6EEC-6E28-0D6E-EBFF71981DD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98777" y="3258097"/>
                <a:ext cx="1247760" cy="43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471D1528-3BFD-2FB5-999E-3CD60ECAF1D9}"/>
                  </a:ext>
                </a:extLst>
              </p14:cNvPr>
              <p14:cNvContentPartPr/>
              <p14:nvPr/>
            </p14:nvContentPartPr>
            <p14:xfrm>
              <a:off x="7235577" y="4650577"/>
              <a:ext cx="1242000" cy="348120"/>
            </p14:xfrm>
          </p:contentPart>
        </mc:Choice>
        <mc:Fallback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471D1528-3BFD-2FB5-999E-3CD60ECAF1D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17937" y="4632937"/>
                <a:ext cx="1277640" cy="383760"/>
              </a:xfrm>
              <a:prstGeom prst="rect">
                <a:avLst/>
              </a:prstGeom>
            </p:spPr>
          </p:pic>
        </mc:Fallback>
      </mc:AlternateContent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2315F0D-1609-DD6F-38B4-CE2422E72D97}"/>
              </a:ext>
            </a:extLst>
          </p:cNvPr>
          <p:cNvCxnSpPr/>
          <p:nvPr/>
        </p:nvCxnSpPr>
        <p:spPr>
          <a:xfrm>
            <a:off x="7539789" y="6192253"/>
            <a:ext cx="221381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13078DBA-ACF2-D53C-FDF1-795D223C98E3}"/>
              </a:ext>
            </a:extLst>
          </p:cNvPr>
          <p:cNvSpPr txBox="1"/>
          <p:nvPr/>
        </p:nvSpPr>
        <p:spPr>
          <a:xfrm>
            <a:off x="10170695" y="5726061"/>
            <a:ext cx="502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91556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10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n°9 à 12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CCC3CC3F-575E-32A3-4070-168088E99998}"/>
                  </a:ext>
                </a:extLst>
              </p14:cNvPr>
              <p14:cNvContentPartPr/>
              <p14:nvPr/>
            </p14:nvContentPartPr>
            <p14:xfrm>
              <a:off x="2876211" y="4296227"/>
              <a:ext cx="360" cy="360"/>
            </p14:xfrm>
          </p:contentPart>
        </mc:Choice>
        <mc:Fallback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CCC3CC3F-575E-32A3-4070-168088E9999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8571" y="427858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4C4C598D-B1E5-9BDB-39EE-0365F1BFD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195121"/>
            <a:ext cx="7061131" cy="51612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1B748D3-4B1A-D503-3369-E642D9541141}"/>
              </a:ext>
            </a:extLst>
          </p:cNvPr>
          <p:cNvSpPr txBox="1"/>
          <p:nvPr/>
        </p:nvSpPr>
        <p:spPr>
          <a:xfrm>
            <a:off x="8353927" y="1195121"/>
            <a:ext cx="343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Question N°6 : que faut-il faire ici ?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6AAADEEF-AA55-2205-BD7D-9937970D7229}"/>
                  </a:ext>
                </a:extLst>
              </p14:cNvPr>
              <p14:cNvContentPartPr/>
              <p14:nvPr/>
            </p14:nvContentPartPr>
            <p14:xfrm>
              <a:off x="3058585" y="1499943"/>
              <a:ext cx="1081440" cy="583920"/>
            </p14:xfrm>
          </p:contentPart>
        </mc:Choice>
        <mc:Fallback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6AAADEEF-AA55-2205-BD7D-9937970D722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40585" y="1481943"/>
                <a:ext cx="1117080" cy="61956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85FFB2AC-5FD3-7D67-66C9-548C664D3719}"/>
              </a:ext>
            </a:extLst>
          </p:cNvPr>
          <p:cNvSpPr txBox="1"/>
          <p:nvPr/>
        </p:nvSpPr>
        <p:spPr>
          <a:xfrm>
            <a:off x="3838074" y="1010455"/>
            <a:ext cx="247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J’entoure le mot juste ….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0AABBAE-8F18-9B2A-76EF-2094054D3DCF}"/>
              </a:ext>
            </a:extLst>
          </p:cNvPr>
          <p:cNvSpPr txBox="1"/>
          <p:nvPr/>
        </p:nvSpPr>
        <p:spPr>
          <a:xfrm>
            <a:off x="8353927" y="5648464"/>
            <a:ext cx="3561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Pour les autres phrases vous trouverez tout seul ! </a:t>
            </a:r>
          </a:p>
        </p:txBody>
      </p:sp>
    </p:spTree>
    <p:extLst>
      <p:ext uri="{BB962C8B-B14F-4D97-AF65-F5344CB8AC3E}">
        <p14:creationId xmlns:p14="http://schemas.microsoft.com/office/powerpoint/2010/main" val="85521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11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n°9 à 12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E297EA-32B8-0817-9ED6-FC3581002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7172" y="3878179"/>
            <a:ext cx="3548760" cy="2593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2B0B848-CC48-DC6A-BCA6-CE20736F6D2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436981" y="976303"/>
            <a:ext cx="3478951" cy="2593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21DC2D3-22E4-96D9-7229-0D261B6B1FC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263063" y="3946179"/>
            <a:ext cx="3548760" cy="2457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9435564-2E9C-63C2-0642-9696732B96D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273135" y="1023116"/>
            <a:ext cx="3528617" cy="2593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2E24E85-BDBF-A41E-940D-1C5F784A5BCF}"/>
              </a:ext>
            </a:extLst>
          </p:cNvPr>
          <p:cNvSpPr txBox="1"/>
          <p:nvPr/>
        </p:nvSpPr>
        <p:spPr>
          <a:xfrm>
            <a:off x="317932" y="1115677"/>
            <a:ext cx="276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présent c’est à vous de réaliser </a:t>
            </a:r>
            <a:r>
              <a:rPr lang="fr-FR" b="1" dirty="0"/>
              <a:t>tout seul </a:t>
            </a:r>
            <a:r>
              <a:rPr lang="fr-FR" dirty="0"/>
              <a:t>les fiches N°9, N°10, N°11 et N°12.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C05A240-579C-AD2C-49E4-0D4C2A0CECE3}"/>
              </a:ext>
            </a:extLst>
          </p:cNvPr>
          <p:cNvSpPr txBox="1"/>
          <p:nvPr/>
        </p:nvSpPr>
        <p:spPr>
          <a:xfrm>
            <a:off x="317931" y="2690336"/>
            <a:ext cx="257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Les reconnaissez-vous ?</a:t>
            </a:r>
          </a:p>
          <a:p>
            <a:r>
              <a:rPr lang="fr-FR" b="1" dirty="0"/>
              <a:t>Vous devriez pouvoir vous débrouiller tout seul pour répondre aux questions … 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7B0BF8C-DA4D-4BE9-1D10-95C4DD79B83E}"/>
              </a:ext>
            </a:extLst>
          </p:cNvPr>
          <p:cNvSpPr txBox="1"/>
          <p:nvPr/>
        </p:nvSpPr>
        <p:spPr>
          <a:xfrm>
            <a:off x="317931" y="4602024"/>
            <a:ext cx="25789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Lorsque vous avez fini, </a:t>
            </a:r>
            <a:r>
              <a:rPr lang="fr-FR" b="1" dirty="0"/>
              <a:t>vous attendez en silence</a:t>
            </a:r>
            <a:r>
              <a:rPr lang="fr-FR" dirty="0"/>
              <a:t>, nous allons vous présenter les 4 fiches suivantes, maintenant ou  dans une autre séance.</a:t>
            </a:r>
          </a:p>
        </p:txBody>
      </p:sp>
    </p:spTree>
    <p:extLst>
      <p:ext uri="{BB962C8B-B14F-4D97-AF65-F5344CB8AC3E}">
        <p14:creationId xmlns:p14="http://schemas.microsoft.com/office/powerpoint/2010/main" val="93135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0E6BC-9B61-F20B-697D-CFBFFC4D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3723630"/>
            <a:ext cx="2743200" cy="1325563"/>
          </a:xfrm>
        </p:spPr>
        <p:txBody>
          <a:bodyPr>
            <a:normAutofit/>
          </a:bodyPr>
          <a:lstStyle/>
          <a:p>
            <a:pPr algn="ctr"/>
            <a:r>
              <a:rPr lang="fr-FR" sz="8800" b="1" dirty="0"/>
              <a:t>Fin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0758255-D34B-9682-F61B-D30851EF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12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FCFD855-501B-082F-A3DE-0CBF84337F5E}"/>
              </a:ext>
            </a:extLst>
          </p:cNvPr>
          <p:cNvSpPr txBox="1"/>
          <p:nvPr/>
        </p:nvSpPr>
        <p:spPr>
          <a:xfrm>
            <a:off x="882315" y="2119313"/>
            <a:ext cx="10427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Nous continuerons la suite de l’évaluation en français plus tard …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400" b="1" dirty="0"/>
              <a:t>Je ramasse les livrets pour les corriger et vous les rendre la prochaine fois  </a:t>
            </a:r>
          </a:p>
        </p:txBody>
      </p:sp>
    </p:spTree>
    <p:extLst>
      <p:ext uri="{BB962C8B-B14F-4D97-AF65-F5344CB8AC3E}">
        <p14:creationId xmlns:p14="http://schemas.microsoft.com/office/powerpoint/2010/main" val="499921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1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23038" y="94414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n°1 à 4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CE5F28A-DC11-3516-798A-0DCCF798EA3E}"/>
              </a:ext>
            </a:extLst>
          </p:cNvPr>
          <p:cNvSpPr txBox="1"/>
          <p:nvPr/>
        </p:nvSpPr>
        <p:spPr>
          <a:xfrm>
            <a:off x="970670" y="5513598"/>
            <a:ext cx="74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Question N°1 : voici un exercice … Que faut-il faire ?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5163365-C679-DA40-5509-984962964119}"/>
              </a:ext>
            </a:extLst>
          </p:cNvPr>
          <p:cNvSpPr txBox="1"/>
          <p:nvPr/>
        </p:nvSpPr>
        <p:spPr>
          <a:xfrm>
            <a:off x="970670" y="6259810"/>
            <a:ext cx="74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Question N°2 : trouvez-vous l’exercice facile ou difficile ? 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CA94ED4-5BB8-9610-6C1C-22F9A0260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2652" y="1142352"/>
            <a:ext cx="5400826" cy="3867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771EA3F6-409D-1695-E794-7F2A995679D3}"/>
                  </a:ext>
                </a:extLst>
              </p14:cNvPr>
              <p14:cNvContentPartPr/>
              <p14:nvPr/>
            </p14:nvContentPartPr>
            <p14:xfrm>
              <a:off x="2949234" y="4523204"/>
              <a:ext cx="2224080" cy="691920"/>
            </p14:xfrm>
          </p:contentPart>
        </mc:Choice>
        <mc:Fallback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771EA3F6-409D-1695-E794-7F2A995679D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31234" y="4505564"/>
                <a:ext cx="2259720" cy="72756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1B622F6A-A671-79D3-C300-8D2A40C3FBCC}"/>
              </a:ext>
            </a:extLst>
          </p:cNvPr>
          <p:cNvSpPr txBox="1"/>
          <p:nvPr/>
        </p:nvSpPr>
        <p:spPr>
          <a:xfrm>
            <a:off x="484362" y="2934770"/>
            <a:ext cx="294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J’entoure la bonne réponse …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2C9411F-1F69-956B-39C1-BA3EC5BA9225}"/>
              </a:ext>
            </a:extLst>
          </p:cNvPr>
          <p:cNvCxnSpPr/>
          <p:nvPr/>
        </p:nvCxnSpPr>
        <p:spPr>
          <a:xfrm>
            <a:off x="1957137" y="3429000"/>
            <a:ext cx="818147" cy="10704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BD9EF9A-2744-4159-9732-88654288F6E7}"/>
              </a:ext>
            </a:extLst>
          </p:cNvPr>
          <p:cNvSpPr txBox="1"/>
          <p:nvPr/>
        </p:nvSpPr>
        <p:spPr>
          <a:xfrm>
            <a:off x="8871268" y="1022723"/>
            <a:ext cx="26429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Conclusion : </a:t>
            </a:r>
          </a:p>
          <a:p>
            <a:r>
              <a:rPr lang="fr-FR" dirty="0"/>
              <a:t>Il faut donc lire attentivement toutes les propositions et bien regarder l’illustration pour voir quelle est la bonne proposition et choisir d’entourer A B, C ou D. .</a:t>
            </a:r>
          </a:p>
          <a:p>
            <a:r>
              <a:rPr lang="fr-FR" b="1" dirty="0"/>
              <a:t>Attention : </a:t>
            </a:r>
          </a:p>
          <a:p>
            <a:r>
              <a:rPr lang="fr-FR" dirty="0"/>
              <a:t>Si on va trop vite on peut se tromper …</a:t>
            </a:r>
          </a:p>
        </p:txBody>
      </p:sp>
    </p:spTree>
    <p:extLst>
      <p:ext uri="{BB962C8B-B14F-4D97-AF65-F5344CB8AC3E}">
        <p14:creationId xmlns:p14="http://schemas.microsoft.com/office/powerpoint/2010/main" val="7123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0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2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A53ED2C7-494A-9604-F9A5-7A7EBB4B28A2}"/>
              </a:ext>
            </a:extLst>
          </p:cNvPr>
          <p:cNvSpPr txBox="1"/>
          <p:nvPr/>
        </p:nvSpPr>
        <p:spPr>
          <a:xfrm>
            <a:off x="606996" y="169793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n°1 à 4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2EB9753-2A68-F277-48F5-94742BA77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802" y="1086935"/>
            <a:ext cx="7156451" cy="24309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DB8ED9E-9859-E102-9345-E70832DCE7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7802" y="3610139"/>
            <a:ext cx="7156451" cy="249584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3D044A0-E6D3-8A36-6E83-E553B8CC2B5E}"/>
              </a:ext>
            </a:extLst>
          </p:cNvPr>
          <p:cNvSpPr txBox="1"/>
          <p:nvPr/>
        </p:nvSpPr>
        <p:spPr>
          <a:xfrm>
            <a:off x="606996" y="1086935"/>
            <a:ext cx="276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présent c’est à vous de réaliser </a:t>
            </a:r>
            <a:r>
              <a:rPr lang="fr-FR" b="1" dirty="0"/>
              <a:t>tout seul </a:t>
            </a:r>
            <a:r>
              <a:rPr lang="fr-FR" dirty="0"/>
              <a:t>les fiches N°1, N°2, N°3 et N°4.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0C5F0FB-0FFB-CC52-F84F-4D790C5930D9}"/>
              </a:ext>
            </a:extLst>
          </p:cNvPr>
          <p:cNvSpPr txBox="1"/>
          <p:nvPr/>
        </p:nvSpPr>
        <p:spPr>
          <a:xfrm>
            <a:off x="625232" y="2359779"/>
            <a:ext cx="257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Attention</a:t>
            </a:r>
            <a:r>
              <a:rPr lang="fr-FR" dirty="0"/>
              <a:t>, pour les fiches N°2, N°3 et N°4, il n’y a que trois propositions. A vous d’entoure la bonne proposition, c’est-à-dire la phrase qui correspond à l’illustration.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A70E96-ED0A-119E-7C2E-CA2C087E988B}"/>
              </a:ext>
            </a:extLst>
          </p:cNvPr>
          <p:cNvSpPr txBox="1"/>
          <p:nvPr/>
        </p:nvSpPr>
        <p:spPr>
          <a:xfrm>
            <a:off x="625232" y="4847736"/>
            <a:ext cx="25789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Lorsque vous avez fini, </a:t>
            </a:r>
            <a:r>
              <a:rPr lang="fr-FR" b="1" dirty="0"/>
              <a:t>vous attendez en silence</a:t>
            </a:r>
            <a:r>
              <a:rPr lang="fr-FR" dirty="0"/>
              <a:t>, nous allons vous présenter les 4 fiches suivantes.</a:t>
            </a:r>
          </a:p>
        </p:txBody>
      </p:sp>
    </p:spTree>
    <p:extLst>
      <p:ext uri="{BB962C8B-B14F-4D97-AF65-F5344CB8AC3E}">
        <p14:creationId xmlns:p14="http://schemas.microsoft.com/office/powerpoint/2010/main" val="291901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3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23038" y="94414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n°5 à 8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537308F-0504-03BC-2B2D-5564198B0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798666"/>
            <a:ext cx="7772400" cy="5086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053ED50-B5BB-E922-9F1B-CE45F7B04EAA}"/>
              </a:ext>
            </a:extLst>
          </p:cNvPr>
          <p:cNvSpPr txBox="1"/>
          <p:nvPr/>
        </p:nvSpPr>
        <p:spPr>
          <a:xfrm>
            <a:off x="0" y="6022179"/>
            <a:ext cx="1204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Question N°3 : que faut-il faire ici ? Quelles sont les informations dont nous disposons ? 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9F0BCE03-A8BE-0947-5F40-7AFAB0593DB6}"/>
                  </a:ext>
                </a:extLst>
              </p14:cNvPr>
              <p14:cNvContentPartPr/>
              <p14:nvPr/>
            </p14:nvContentPartPr>
            <p14:xfrm>
              <a:off x="4905392" y="2318564"/>
              <a:ext cx="4515120" cy="1011240"/>
            </p14:xfrm>
          </p:contentPart>
        </mc:Choice>
        <mc:Fallback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9F0BCE03-A8BE-0947-5F40-7AFAB0593DB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87752" y="2300924"/>
                <a:ext cx="4550760" cy="104688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A1A89761-272A-9C61-4F1D-C5D73AE07E6E}"/>
              </a:ext>
            </a:extLst>
          </p:cNvPr>
          <p:cNvSpPr txBox="1"/>
          <p:nvPr/>
        </p:nvSpPr>
        <p:spPr>
          <a:xfrm>
            <a:off x="8090018" y="1901319"/>
            <a:ext cx="198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Voici la question ! 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6E7A41B-CFD7-F800-A759-DE7D9E2DCDAA}"/>
              </a:ext>
            </a:extLst>
          </p:cNvPr>
          <p:cNvSpPr txBox="1"/>
          <p:nvPr/>
        </p:nvSpPr>
        <p:spPr>
          <a:xfrm>
            <a:off x="2727157" y="4853573"/>
            <a:ext cx="1865767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On a une liste de courses à faire 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B0BD98B-CC20-0977-2E64-774BBBF2DA3F}"/>
              </a:ext>
            </a:extLst>
          </p:cNvPr>
          <p:cNvSpPr txBox="1"/>
          <p:nvPr/>
        </p:nvSpPr>
        <p:spPr>
          <a:xfrm>
            <a:off x="9982199" y="4215768"/>
            <a:ext cx="1865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Et on a un ticket de caisse …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11970C8-59AC-00B6-DE53-B130F2681EA9}"/>
              </a:ext>
            </a:extLst>
          </p:cNvPr>
          <p:cNvSpPr txBox="1"/>
          <p:nvPr/>
        </p:nvSpPr>
        <p:spPr>
          <a:xfrm>
            <a:off x="250222" y="1799587"/>
            <a:ext cx="1865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Vous remarquerez que l’illustration ici ne sert à rien …</a:t>
            </a:r>
          </a:p>
        </p:txBody>
      </p:sp>
    </p:spTree>
    <p:extLst>
      <p:ext uri="{BB962C8B-B14F-4D97-AF65-F5344CB8AC3E}">
        <p14:creationId xmlns:p14="http://schemas.microsoft.com/office/powerpoint/2010/main" val="174773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4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23038" y="94414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n°5 à 8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3E0C03C-1B7F-3943-7488-313A8DF79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400" y="1651000"/>
            <a:ext cx="7061200" cy="35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9EFE983-1755-657F-C524-BCC9F857335A}"/>
              </a:ext>
            </a:extLst>
          </p:cNvPr>
          <p:cNvSpPr txBox="1"/>
          <p:nvPr/>
        </p:nvSpPr>
        <p:spPr>
          <a:xfrm>
            <a:off x="0" y="6022179"/>
            <a:ext cx="1204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Question N°4 : que faut-il faire ici ? En haut c’est un modèle de l’exercice à réaliser ? 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B025E433-C306-8294-2AF2-52C6AF2BE097}"/>
                  </a:ext>
                </a:extLst>
              </p14:cNvPr>
              <p14:cNvContentPartPr/>
              <p14:nvPr/>
            </p14:nvContentPartPr>
            <p14:xfrm>
              <a:off x="2464522" y="3835945"/>
              <a:ext cx="7091640" cy="1103040"/>
            </p14:xfrm>
          </p:contentPart>
        </mc:Choice>
        <mc:Fallback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B025E433-C306-8294-2AF2-52C6AF2BE0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46522" y="3817945"/>
                <a:ext cx="7127280" cy="113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37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5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n°5 à 8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A763D99-B0A5-C845-C9D6-A1B85A08C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2439" y="777880"/>
            <a:ext cx="77724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30A2650-8BB4-DC33-FFA7-450755629A8C}"/>
              </a:ext>
            </a:extLst>
          </p:cNvPr>
          <p:cNvSpPr txBox="1"/>
          <p:nvPr/>
        </p:nvSpPr>
        <p:spPr>
          <a:xfrm>
            <a:off x="0" y="6308079"/>
            <a:ext cx="1204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Question N°5 : comment vais-je remettre dans l’ordre les parties de cette phrase ?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535FE0-1936-6DC4-0E1A-2B390ED95400}"/>
              </a:ext>
            </a:extLst>
          </p:cNvPr>
          <p:cNvSpPr txBox="1"/>
          <p:nvPr/>
        </p:nvSpPr>
        <p:spPr>
          <a:xfrm>
            <a:off x="8723898" y="2101516"/>
            <a:ext cx="2791326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Je peux par exemple les numéroter ici sur le côté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6CEAE70-C748-1FDA-9BC4-C37B2B77AC39}"/>
              </a:ext>
            </a:extLst>
          </p:cNvPr>
          <p:cNvSpPr txBox="1"/>
          <p:nvPr/>
        </p:nvSpPr>
        <p:spPr>
          <a:xfrm>
            <a:off x="7186864" y="4138863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N°1</a:t>
            </a:r>
          </a:p>
        </p:txBody>
      </p:sp>
    </p:spTree>
    <p:extLst>
      <p:ext uri="{BB962C8B-B14F-4D97-AF65-F5344CB8AC3E}">
        <p14:creationId xmlns:p14="http://schemas.microsoft.com/office/powerpoint/2010/main" val="295690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6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n°5 à 8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B5F850E-5B67-1B07-EE5B-F9A0D11B5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3376" y="3739373"/>
            <a:ext cx="3590424" cy="253441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F16430-769E-94CD-E67B-A5B947E1A1D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990181" y="3856525"/>
            <a:ext cx="3590424" cy="242517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08A26A4-DC6D-7130-304E-29051CCD00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580605" y="1113533"/>
            <a:ext cx="3528846" cy="242517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82AB820-F17C-2512-7C4E-51433D4821C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066105" y="1075220"/>
            <a:ext cx="3438575" cy="242517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AFDD074-E166-664D-23CC-AE3CD747E783}"/>
              </a:ext>
            </a:extLst>
          </p:cNvPr>
          <p:cNvSpPr txBox="1"/>
          <p:nvPr/>
        </p:nvSpPr>
        <p:spPr>
          <a:xfrm>
            <a:off x="582528" y="1364477"/>
            <a:ext cx="276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présent c’est à vous de réaliser </a:t>
            </a:r>
            <a:r>
              <a:rPr lang="fr-FR" b="1" dirty="0"/>
              <a:t>tout seul </a:t>
            </a:r>
            <a:r>
              <a:rPr lang="fr-FR" dirty="0"/>
              <a:t>les fiches N°5, N°6, N°7 et N°8.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7CBDB09-6D8E-1BC2-1583-74112AC9FA70}"/>
              </a:ext>
            </a:extLst>
          </p:cNvPr>
          <p:cNvSpPr txBox="1"/>
          <p:nvPr/>
        </p:nvSpPr>
        <p:spPr>
          <a:xfrm>
            <a:off x="582528" y="2736469"/>
            <a:ext cx="257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Les reconnaissez-vous ?</a:t>
            </a:r>
          </a:p>
          <a:p>
            <a:r>
              <a:rPr lang="fr-FR" b="1" dirty="0"/>
              <a:t>Vous devriez pouvoir vous débrouiller tout seul pour répondre aux questions … 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A2BDBA-F248-E5AF-4DB4-D2C8D2A2FFAE}"/>
              </a:ext>
            </a:extLst>
          </p:cNvPr>
          <p:cNvSpPr txBox="1"/>
          <p:nvPr/>
        </p:nvSpPr>
        <p:spPr>
          <a:xfrm>
            <a:off x="582527" y="4373420"/>
            <a:ext cx="25789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Lorsque vous avez fini, </a:t>
            </a:r>
            <a:r>
              <a:rPr lang="fr-FR" b="1" dirty="0"/>
              <a:t>vous attendez en silence</a:t>
            </a:r>
            <a:r>
              <a:rPr lang="fr-FR" dirty="0"/>
              <a:t>, nous allons vous présenter les 4 fiches suivantes, maintenant ou  dans une autre séance.</a:t>
            </a:r>
          </a:p>
        </p:txBody>
      </p:sp>
    </p:spTree>
    <p:extLst>
      <p:ext uri="{BB962C8B-B14F-4D97-AF65-F5344CB8AC3E}">
        <p14:creationId xmlns:p14="http://schemas.microsoft.com/office/powerpoint/2010/main" val="369852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7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n°9 à 12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B0D74D8-842C-BCA7-E504-46AF54ED3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756" y="1109155"/>
            <a:ext cx="7327900" cy="4914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908E6A3-EB12-9D45-11C6-80C6E430510A}"/>
              </a:ext>
            </a:extLst>
          </p:cNvPr>
          <p:cNvSpPr txBox="1"/>
          <p:nvPr/>
        </p:nvSpPr>
        <p:spPr>
          <a:xfrm>
            <a:off x="7888970" y="1109155"/>
            <a:ext cx="3914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Question N°5 : quelle pourrait être la question ici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09E998-C48F-72A7-15F6-9FE0AAB3B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5063" y="4881024"/>
            <a:ext cx="3723420" cy="11502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59B6821-D01B-61BD-BA4F-E836AC0F6C5A}"/>
              </a:ext>
            </a:extLst>
          </p:cNvPr>
          <p:cNvSpPr txBox="1"/>
          <p:nvPr/>
        </p:nvSpPr>
        <p:spPr>
          <a:xfrm>
            <a:off x="8025063" y="4395390"/>
            <a:ext cx="391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Voici la question …</a:t>
            </a:r>
          </a:p>
        </p:txBody>
      </p:sp>
    </p:spTree>
    <p:extLst>
      <p:ext uri="{BB962C8B-B14F-4D97-AF65-F5344CB8AC3E}">
        <p14:creationId xmlns:p14="http://schemas.microsoft.com/office/powerpoint/2010/main" val="116354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3E3130-0D4D-4171-92C7-9A4AB1D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03C3-2851-034A-8906-F8AC01D5FB74}" type="slidenum">
              <a:rPr lang="fr-FR" smtClean="0"/>
              <a:t>8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D437D5-69C7-6793-54B5-CDE59ECE8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941"/>
            <a:ext cx="12192000" cy="369332"/>
          </a:xfrm>
          <a:prstGeom prst="rect">
            <a:avLst/>
          </a:prstGeom>
        </p:spPr>
      </p:pic>
      <p:sp>
        <p:nvSpPr>
          <p:cNvPr id="2" name="Zone de texte 6">
            <a:extLst>
              <a:ext uri="{FF2B5EF4-FFF2-40B4-BE49-F238E27FC236}">
                <a16:creationId xmlns:a16="http://schemas.microsoft.com/office/drawing/2014/main" id="{46D4A002-C460-457E-7840-13567A42FDEB}"/>
              </a:ext>
            </a:extLst>
          </p:cNvPr>
          <p:cNvSpPr txBox="1"/>
          <p:nvPr/>
        </p:nvSpPr>
        <p:spPr>
          <a:xfrm>
            <a:off x="639080" y="143551"/>
            <a:ext cx="4592430" cy="56762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Niveau 1 – Fiches n°9 à 12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D5DC4CE-7CED-6B3F-04D5-CC9E3F60E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815" y="1276148"/>
            <a:ext cx="6192921" cy="4725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21384D-1C8A-B983-5C5E-1945AEF42DE0}"/>
              </a:ext>
            </a:extLst>
          </p:cNvPr>
          <p:cNvSpPr txBox="1"/>
          <p:nvPr/>
        </p:nvSpPr>
        <p:spPr>
          <a:xfrm>
            <a:off x="7439525" y="1182235"/>
            <a:ext cx="4239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Voici une charade. C’est un exemple pour vous rappeler ce qu’il faut trouver …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1592606A-92C2-2FBE-81D2-1B3CE3153A2C}"/>
                  </a:ext>
                </a:extLst>
              </p14:cNvPr>
              <p14:cNvContentPartPr/>
              <p14:nvPr/>
            </p14:nvContentPartPr>
            <p14:xfrm>
              <a:off x="5967644" y="2144242"/>
              <a:ext cx="660600" cy="459000"/>
            </p14:xfrm>
          </p:contentPart>
        </mc:Choice>
        <mc:Fallback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1592606A-92C2-2FBE-81D2-1B3CE3153A2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49644" y="2126602"/>
                <a:ext cx="696240" cy="49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63112CB9-E3A5-DDAA-8CE4-28BC46B8B925}"/>
                  </a:ext>
                </a:extLst>
              </p14:cNvPr>
              <p14:cNvContentPartPr/>
              <p14:nvPr/>
            </p14:nvContentPartPr>
            <p14:xfrm>
              <a:off x="5858564" y="3071242"/>
              <a:ext cx="866160" cy="763560"/>
            </p14:xfrm>
          </p:contentPart>
        </mc:Choice>
        <mc:Fallback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63112CB9-E3A5-DDAA-8CE4-28BC46B8B92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40564" y="3053602"/>
                <a:ext cx="90180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CB8C5A52-F603-A782-9E17-AFBB0186FCF0}"/>
                  </a:ext>
                </a:extLst>
              </p14:cNvPr>
              <p14:cNvContentPartPr/>
              <p14:nvPr/>
            </p14:nvContentPartPr>
            <p14:xfrm>
              <a:off x="5888804" y="4808602"/>
              <a:ext cx="1063080" cy="691560"/>
            </p14:xfrm>
          </p:contentPart>
        </mc:Choice>
        <mc:Fallback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CB8C5A52-F603-A782-9E17-AFBB0186FCF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870804" y="4790602"/>
                <a:ext cx="1098720" cy="7272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D35E18D7-6B86-B62C-06F2-ADF9E6D9E07D}"/>
              </a:ext>
            </a:extLst>
          </p:cNvPr>
          <p:cNvSpPr txBox="1"/>
          <p:nvPr/>
        </p:nvSpPr>
        <p:spPr>
          <a:xfrm>
            <a:off x="8458915" y="3167390"/>
            <a:ext cx="2200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car    +    table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CC746C2-6FC4-69DD-0406-36E88C22362A}"/>
              </a:ext>
            </a:extLst>
          </p:cNvPr>
          <p:cNvSpPr txBox="1"/>
          <p:nvPr/>
        </p:nvSpPr>
        <p:spPr>
          <a:xfrm>
            <a:off x="8330578" y="4600985"/>
            <a:ext cx="22417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/>
              <a:t>cartable 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3016819-1107-58D0-90B2-95C65907D66A}"/>
              </a:ext>
            </a:extLst>
          </p:cNvPr>
          <p:cNvCxnSpPr/>
          <p:nvPr/>
        </p:nvCxnSpPr>
        <p:spPr>
          <a:xfrm>
            <a:off x="8827826" y="3839999"/>
            <a:ext cx="304800" cy="5828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60E01B9-D462-9875-6107-DE045ABCB2F7}"/>
              </a:ext>
            </a:extLst>
          </p:cNvPr>
          <p:cNvCxnSpPr>
            <a:cxnSpLocks/>
          </p:cNvCxnSpPr>
          <p:nvPr/>
        </p:nvCxnSpPr>
        <p:spPr>
          <a:xfrm flipH="1">
            <a:off x="9873570" y="3855490"/>
            <a:ext cx="258680" cy="5674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21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646</Words>
  <Application>Microsoft Macintosh PowerPoint</Application>
  <PresentationFormat>Grand écran</PresentationFormat>
  <Paragraphs>78</Paragraphs>
  <Slides>13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Thierry HUG</dc:creator>
  <cp:lastModifiedBy>Thierry HUG</cp:lastModifiedBy>
  <cp:revision>56</cp:revision>
  <cp:lastPrinted>2022-11-06T13:01:33Z</cp:lastPrinted>
  <dcterms:created xsi:type="dcterms:W3CDTF">2022-11-02T13:30:34Z</dcterms:created>
  <dcterms:modified xsi:type="dcterms:W3CDTF">2023-08-28T14:41:42Z</dcterms:modified>
</cp:coreProperties>
</file>