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308" r:id="rId4"/>
    <p:sldId id="309" r:id="rId5"/>
    <p:sldId id="310" r:id="rId6"/>
    <p:sldId id="288" r:id="rId7"/>
    <p:sldId id="298" r:id="rId8"/>
    <p:sldId id="299" r:id="rId9"/>
    <p:sldId id="300" r:id="rId10"/>
    <p:sldId id="311" r:id="rId11"/>
    <p:sldId id="302" r:id="rId12"/>
    <p:sldId id="303" r:id="rId13"/>
    <p:sldId id="304" r:id="rId14"/>
    <p:sldId id="305" r:id="rId15"/>
    <p:sldId id="306" r:id="rId16"/>
    <p:sldId id="307" r:id="rId17"/>
    <p:sldId id="283" r:id="rId18"/>
  </p:sldIdLst>
  <p:sldSz cx="12192000" cy="6858000"/>
  <p:notesSz cx="9144000" cy="6858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44"/>
    <p:restoredTop sz="96405"/>
  </p:normalViewPr>
  <p:slideViewPr>
    <p:cSldViewPr snapToGrid="0">
      <p:cViewPr varScale="1">
        <p:scale>
          <a:sx n="109" d="100"/>
          <a:sy n="109" d="100"/>
        </p:scale>
        <p:origin x="2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686FDE-8B68-5641-BEF8-4A93B210D510}" type="datetimeFigureOut">
              <a:rPr lang="fr-FR" smtClean="0"/>
              <a:t>29/08/2023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7BEA3A-E883-BB45-882B-3DE5E400816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5786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15997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78913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7295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05272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88061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29137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8768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1051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8410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11210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04112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17340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7556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20354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3928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id="{EC033C32-A86F-B223-FEC7-82B38B80CFF7}"/>
              </a:ext>
            </a:extLst>
          </p:cNvPr>
          <p:cNvSpPr txBox="1"/>
          <p:nvPr userDrawn="1"/>
        </p:nvSpPr>
        <p:spPr>
          <a:xfrm>
            <a:off x="10368113" y="1396462"/>
            <a:ext cx="135005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/>
              <a:t>Evaluation 6</a:t>
            </a:r>
            <a:r>
              <a:rPr lang="fr-FR" sz="1000" baseline="30000" dirty="0"/>
              <a:t>ème</a:t>
            </a:r>
            <a:r>
              <a:rPr lang="fr-FR" sz="1000" dirty="0"/>
              <a:t> SEGPA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FCE156E-711C-494E-B1F1-79B6FBD29A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94277" y="92349"/>
            <a:ext cx="2297723" cy="1304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344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F1F1A0-633F-DED7-0E1E-9660650FE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FF6C8E5-D73C-02A0-601A-13FD93ACB9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CB24A52-1A62-7F61-F339-2318404B1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AFAB8-5997-6843-8722-53340C657C33}" type="datetime1">
              <a:rPr lang="fr-FR" smtClean="0"/>
              <a:t>29/08/2023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74B9D9B-5B9E-0D02-2B94-A175FFD35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D113515-CF31-3CD1-5553-9A6A49D5C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6284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AE076FF9-0298-A41D-6FA9-EEBCBFE0C4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F0ABBC8-3D6C-8EE6-EFAC-55B55DDFA7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E848B8C-D255-4FB6-CFAC-DD58AFD95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2E5E0-278F-0F4E-9DDB-B95D7A9B18FE}" type="datetime1">
              <a:rPr lang="fr-FR" smtClean="0"/>
              <a:t>29/08/2023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B1684B9-F29B-1676-9579-33510C811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2B43B77-4650-C706-EF39-6DED96113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873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14A2B6A-C889-7207-D1EC-7B5CB1978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4B58980-529C-D669-78C0-D3D1F970F1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406753-EB2A-83EB-5150-9093AEFF9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D87C4-447C-5843-BB7C-42381F13AC76}" type="datetime1">
              <a:rPr lang="fr-FR" smtClean="0"/>
              <a:t>29/08/2023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9232290-ECE1-A590-1E00-8AFC41C55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0F1F43-2000-DC6F-549D-7DB8B67B5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3460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774356-4BBC-2097-7A81-0DC3B2725C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A5F7CC4-01E6-9F05-4BFA-A29D65CC80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A4FF0E-F6D0-1862-0D4E-2CBDAC4CF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A59FB-5259-E747-B3FC-4FC0B29F29B3}" type="datetime1">
              <a:rPr lang="fr-FR" smtClean="0"/>
              <a:t>29/08/2023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4C745A1-4A50-5294-25A6-2A324DE34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AD6366D-477F-0ACC-6386-FD2E7BC2A8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9795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6DE179-F115-2AD9-90E1-648DA74DE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BB4FED7-DACF-3F35-1AB8-1241A77F34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60B2582-1F3B-7E4A-BC78-41C22FB35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D86C71F-BC54-F449-59E0-FF03E0A6F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3D4FB-33FE-554C-BE7F-A98781527282}" type="datetime1">
              <a:rPr lang="fr-FR" smtClean="0"/>
              <a:t>29/08/2023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9C5A10C-8CF1-DA39-8B32-A5E1E68DB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3B3D873-A19A-77FB-81A3-9D917EF33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4601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9DCA54-DBCB-0ADC-AB0C-197004325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7DCB811-E614-0931-8704-9ED417550A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5B0EDDA-FCAB-327D-1ED2-7C7B29B8F7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7B78193-F0F6-2086-3A6C-E3F7E57967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6507D99-60F7-2FF6-8666-0553BDF499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EEEE0C9E-A7B8-E95B-423B-7E8979BEF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DC4C6-6F5A-8843-A81F-5A76DF24C22D}" type="datetime1">
              <a:rPr lang="fr-FR" smtClean="0"/>
              <a:t>29/08/2023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CF728E15-9649-D7B8-E871-1A712657C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BCA22682-7F4F-C300-2B7E-A163B7999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7726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76F0CA-224C-F863-8D72-2DE89914B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F305BB1-03CB-031E-5333-4FA99996A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70A5B-136E-E548-B970-74FF41B8A63B}" type="datetime1">
              <a:rPr lang="fr-FR" smtClean="0"/>
              <a:t>29/08/2023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F4B6ED1-2D09-285A-CDA9-7A3809E68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CAC0561-A494-41E0-9347-F75E4ACA7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5482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7FC5DB00-1F71-AEDE-CBB8-95A8E8AC1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6D835-910F-E149-A7ED-DB806226DC6E}" type="datetime1">
              <a:rPr lang="fr-FR" smtClean="0"/>
              <a:t>29/08/2023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2631116-BA27-1BB5-2B89-3792A97B1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838767E-EF00-3A06-DA9D-F0B92884E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9661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8B0FBF-0436-E8E1-F11B-AF5F892D2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A5BA375-1C30-C82D-844C-70836F1E09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8184A81-CC05-B74F-4048-C949E9C9CE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B9834A3-742A-FA87-14BB-7313B54B5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CC44-81CF-CD4B-8B7B-88776A745D17}" type="datetime1">
              <a:rPr lang="fr-FR" smtClean="0"/>
              <a:t>29/08/2023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2DE2CF9-BD9B-A729-3F90-129B3CA66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BA76EF7-6F21-681F-B6C7-F2B5071B3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0477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4639AA0-A831-8D33-FF8A-29F0411F4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24C1CC3-F810-F2A4-F8C5-080F87542E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5DA4EEC-86D0-04D6-365C-8F39F26730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6EA600A-2E9A-DBDA-E061-5EA379C80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949B3-6C5F-B743-AC95-86A3CE1E4B57}" type="datetime1">
              <a:rPr lang="fr-FR" smtClean="0"/>
              <a:t>29/08/2023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7C84E16-2A51-672C-1F98-12E1B5952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FDD14F7-76A8-4C32-11F3-5A5238B20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6270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592FB02-7AF8-D168-680E-AE7B17698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69A4AAF-66D4-F9A8-D213-22FB780B5F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614D699-B093-89B4-B3DE-0B702A5F74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ED41E-6CD9-8442-99A5-47E6C14C2DBD}" type="datetime1">
              <a:rPr lang="fr-FR" smtClean="0"/>
              <a:t>29/08/2023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3993AF7-1E36-7713-2A56-F1E2AC42A4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EB99FD6-93DE-D111-8FB3-E519C9BB74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6159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B4EEBC79-E11D-C759-B67F-F023BDD815DC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652252" y="208560"/>
            <a:ext cx="8695226" cy="10238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7200" dirty="0"/>
              <a:t>Evaluation 6</a:t>
            </a:r>
            <a:r>
              <a:rPr lang="fr-FR" sz="7200" baseline="30000" dirty="0"/>
              <a:t>ème</a:t>
            </a:r>
            <a:r>
              <a:rPr lang="fr-FR" sz="7200" dirty="0"/>
              <a:t> SEGPA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4716303-45D7-F3D6-A6B4-E405064FFE28}"/>
              </a:ext>
            </a:extLst>
          </p:cNvPr>
          <p:cNvSpPr txBox="1"/>
          <p:nvPr/>
        </p:nvSpPr>
        <p:spPr>
          <a:xfrm>
            <a:off x="858959" y="3266668"/>
            <a:ext cx="1047408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rgbClr val="FF0000"/>
                </a:solidFill>
              </a:rPr>
              <a:t>Je m’entraîne avec toute la classe sur des exercices avant de réaliser tout seul l’évaluation de français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1D98CA4-3AA0-6D95-4068-AB1C369DB0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79" y="1232448"/>
            <a:ext cx="9392294" cy="34306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91373E4-CE12-304B-496C-5416B00E4C67}"/>
              </a:ext>
            </a:extLst>
          </p:cNvPr>
          <p:cNvSpPr txBox="1"/>
          <p:nvPr/>
        </p:nvSpPr>
        <p:spPr>
          <a:xfrm>
            <a:off x="2029491" y="1575515"/>
            <a:ext cx="6483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Français / Compréhension de textes : Livret N°2 (Fiches N°1 à N°12)</a:t>
            </a:r>
          </a:p>
        </p:txBody>
      </p:sp>
    </p:spTree>
    <p:extLst>
      <p:ext uri="{BB962C8B-B14F-4D97-AF65-F5344CB8AC3E}">
        <p14:creationId xmlns:p14="http://schemas.microsoft.com/office/powerpoint/2010/main" val="23832969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9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39080" y="143551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2 – Fiches n°5 à 8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30A2650-8BB4-DC33-FFA7-450755629A8C}"/>
              </a:ext>
            </a:extLst>
          </p:cNvPr>
          <p:cNvSpPr txBox="1"/>
          <p:nvPr/>
        </p:nvSpPr>
        <p:spPr>
          <a:xfrm>
            <a:off x="3452618" y="5328178"/>
            <a:ext cx="7467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N°11 : quel est cet exercice ?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E48B634-1F8C-DD4E-3AFB-D0EDB0DFEE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692" y="1297670"/>
            <a:ext cx="10472615" cy="351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64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10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39080" y="143551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2 – Fiches n°5 à 8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B5F850E-5B67-1B07-EE5B-F9A0D11B5D5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93363" y="3749994"/>
            <a:ext cx="3716110" cy="26063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39F16430-769E-94CD-E67B-A5B947E1A1D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941654" y="3749994"/>
            <a:ext cx="3743892" cy="26314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08A26A4-DC6D-7130-304E-29051CCD004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885826" y="922050"/>
            <a:ext cx="3785991" cy="26063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82AB820-F17C-2512-7C4E-51433D4821C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3990181" y="1047207"/>
            <a:ext cx="3646838" cy="24811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FAFDD074-E166-664D-23CC-AE3CD747E783}"/>
              </a:ext>
            </a:extLst>
          </p:cNvPr>
          <p:cNvSpPr txBox="1"/>
          <p:nvPr/>
        </p:nvSpPr>
        <p:spPr>
          <a:xfrm>
            <a:off x="582528" y="1364477"/>
            <a:ext cx="2761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 présent c’est à vous de réaliser </a:t>
            </a:r>
            <a:r>
              <a:rPr lang="fr-FR" b="1" dirty="0"/>
              <a:t>tout seul </a:t>
            </a:r>
            <a:r>
              <a:rPr lang="fr-FR" dirty="0"/>
              <a:t>les fiches N°5, N°6, N°7 et N°8.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AA2BDBA-F248-E5AF-4DB4-D2C8D2A2FFAE}"/>
              </a:ext>
            </a:extLst>
          </p:cNvPr>
          <p:cNvSpPr txBox="1"/>
          <p:nvPr/>
        </p:nvSpPr>
        <p:spPr>
          <a:xfrm>
            <a:off x="582527" y="4373420"/>
            <a:ext cx="25789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Lorsque vous avez fini, </a:t>
            </a:r>
            <a:r>
              <a:rPr lang="fr-FR" b="1" dirty="0"/>
              <a:t>vous attendez en silence</a:t>
            </a:r>
            <a:r>
              <a:rPr lang="fr-FR" dirty="0"/>
              <a:t>, nous allons vous présenter les 4 fiches suivantes, maintenant ou  dans une autre séance.</a:t>
            </a:r>
          </a:p>
        </p:txBody>
      </p:sp>
    </p:spTree>
    <p:extLst>
      <p:ext uri="{BB962C8B-B14F-4D97-AF65-F5344CB8AC3E}">
        <p14:creationId xmlns:p14="http://schemas.microsoft.com/office/powerpoint/2010/main" val="3698522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11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39080" y="143551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2 – Fiches n°9 à 12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908E6A3-EB12-9D45-11C6-80C6E430510A}"/>
              </a:ext>
            </a:extLst>
          </p:cNvPr>
          <p:cNvSpPr txBox="1"/>
          <p:nvPr/>
        </p:nvSpPr>
        <p:spPr>
          <a:xfrm>
            <a:off x="8956430" y="836569"/>
            <a:ext cx="30597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N°12 : que raconte cet extrait d’une B.D.?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D6A3E7E-39E0-FA49-5BB8-E8BE73A83E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080" y="836569"/>
            <a:ext cx="8176674" cy="5690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540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12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39080" y="143551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2 – Fiches n°9 à 12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AE6937F-1E1B-7CBA-F24C-C1F2B635CBB4}"/>
              </a:ext>
            </a:extLst>
          </p:cNvPr>
          <p:cNvSpPr txBox="1"/>
          <p:nvPr/>
        </p:nvSpPr>
        <p:spPr>
          <a:xfrm>
            <a:off x="8294076" y="1067401"/>
            <a:ext cx="3487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N°13 : pouvez-vous lire ce texte avec ces taches ? 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B4FEFF55-E8B3-5B1E-8888-DABB12D664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080" y="763663"/>
            <a:ext cx="7281546" cy="6094337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401EA5FA-3716-8AEE-DFEF-D45EB0969945}"/>
              </a:ext>
            </a:extLst>
          </p:cNvPr>
          <p:cNvSpPr txBox="1"/>
          <p:nvPr/>
        </p:nvSpPr>
        <p:spPr>
          <a:xfrm>
            <a:off x="8294076" y="5156021"/>
            <a:ext cx="3487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N°14 : quelles sont les questions que l’on pourrait vous poser ? </a:t>
            </a:r>
          </a:p>
        </p:txBody>
      </p:sp>
    </p:spTree>
    <p:extLst>
      <p:ext uri="{BB962C8B-B14F-4D97-AF65-F5344CB8AC3E}">
        <p14:creationId xmlns:p14="http://schemas.microsoft.com/office/powerpoint/2010/main" val="107121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13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39080" y="143551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1 – Fiches n°9 à 12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B07AB4D-99F2-25FA-8BE6-4BFC0480BA48}"/>
              </a:ext>
            </a:extLst>
          </p:cNvPr>
          <p:cNvSpPr txBox="1"/>
          <p:nvPr/>
        </p:nvSpPr>
        <p:spPr>
          <a:xfrm>
            <a:off x="8767584" y="2711604"/>
            <a:ext cx="342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N°15 : Qui sont les personnages de ce conte de Marcel Aymé ? 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E9B915C-B3CD-D858-B20C-8201C5D9A9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320" y="1059715"/>
            <a:ext cx="8264187" cy="4738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5678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14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39080" y="143551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1 – Fiches n°9 à 12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6DCE893-5864-9675-9ED8-EB11DDF950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080" y="836569"/>
            <a:ext cx="6969857" cy="5963269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DE541745-AEDE-133F-B3A5-950BB70B2734}"/>
              </a:ext>
            </a:extLst>
          </p:cNvPr>
          <p:cNvSpPr txBox="1"/>
          <p:nvPr/>
        </p:nvSpPr>
        <p:spPr>
          <a:xfrm>
            <a:off x="8246545" y="2875727"/>
            <a:ext cx="37227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N°16 : une histoire à lire silencieusement ?  </a:t>
            </a:r>
          </a:p>
        </p:txBody>
      </p:sp>
    </p:spTree>
    <p:extLst>
      <p:ext uri="{BB962C8B-B14F-4D97-AF65-F5344CB8AC3E}">
        <p14:creationId xmlns:p14="http://schemas.microsoft.com/office/powerpoint/2010/main" val="8552167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15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39080" y="143551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1 – Fiches n°9 à 12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6E297EA-32B8-0817-9ED6-FC3581002A4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220913" y="3832511"/>
            <a:ext cx="3744929" cy="26177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2B0B848-CC48-DC6A-BCA6-CE20736F6D2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220913" y="972702"/>
            <a:ext cx="3744929" cy="25982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21DC2D3-22E4-96D9-7229-0D261B6B1FC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160491" y="3815980"/>
            <a:ext cx="3744928" cy="26936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9435564-2E9C-63C2-0642-9696732B96D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7160491" y="949093"/>
            <a:ext cx="4155549" cy="25982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02E24E85-BDBF-A41E-940D-1C5F784A5BCF}"/>
              </a:ext>
            </a:extLst>
          </p:cNvPr>
          <p:cNvSpPr txBox="1"/>
          <p:nvPr/>
        </p:nvSpPr>
        <p:spPr>
          <a:xfrm>
            <a:off x="193619" y="842131"/>
            <a:ext cx="2761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 présent c’est à vous de réaliser </a:t>
            </a:r>
            <a:r>
              <a:rPr lang="fr-FR" b="1" dirty="0"/>
              <a:t>tout seul </a:t>
            </a:r>
            <a:r>
              <a:rPr lang="fr-FR" dirty="0"/>
              <a:t>les fiches N°9, N°10, N°11 et N°12.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7B0BF8C-DA4D-4BE9-1D10-95C4DD79B83E}"/>
              </a:ext>
            </a:extLst>
          </p:cNvPr>
          <p:cNvSpPr txBox="1"/>
          <p:nvPr/>
        </p:nvSpPr>
        <p:spPr>
          <a:xfrm>
            <a:off x="193619" y="4695890"/>
            <a:ext cx="25789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Lorsque vous avez fini, </a:t>
            </a:r>
            <a:r>
              <a:rPr lang="fr-FR" b="1" dirty="0"/>
              <a:t>vous attendez en silence</a:t>
            </a:r>
            <a:r>
              <a:rPr lang="fr-FR" dirty="0"/>
              <a:t>, nous allons vous présenter les 4 fiches suivantes, maintenant ou  dans une autre séance.</a:t>
            </a:r>
          </a:p>
        </p:txBody>
      </p:sp>
    </p:spTree>
    <p:extLst>
      <p:ext uri="{BB962C8B-B14F-4D97-AF65-F5344CB8AC3E}">
        <p14:creationId xmlns:p14="http://schemas.microsoft.com/office/powerpoint/2010/main" val="931351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D0E6BC-9B61-F20B-697D-CFBFFC4D6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4399" y="3723630"/>
            <a:ext cx="2743200" cy="1325563"/>
          </a:xfrm>
        </p:spPr>
        <p:txBody>
          <a:bodyPr>
            <a:normAutofit/>
          </a:bodyPr>
          <a:lstStyle/>
          <a:p>
            <a:pPr algn="ctr"/>
            <a:r>
              <a:rPr lang="fr-FR" sz="8800" b="1" dirty="0"/>
              <a:t>Fin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758255-D34B-9682-F61B-D30851EF0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16</a:t>
            </a:fld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FCFD855-501B-082F-A3DE-0CBF84337F5E}"/>
              </a:ext>
            </a:extLst>
          </p:cNvPr>
          <p:cNvSpPr txBox="1"/>
          <p:nvPr/>
        </p:nvSpPr>
        <p:spPr>
          <a:xfrm>
            <a:off x="882315" y="2119313"/>
            <a:ext cx="10427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/>
              <a:t>Nous continuerons la suite de l’évaluation en français plus tard …</a:t>
            </a:r>
          </a:p>
          <a:p>
            <a:pPr algn="ctr"/>
            <a:endParaRPr lang="fr-FR" sz="2400" b="1" dirty="0"/>
          </a:p>
          <a:p>
            <a:pPr algn="ctr"/>
            <a:r>
              <a:rPr lang="fr-FR" sz="2400" b="1" dirty="0"/>
              <a:t>Je ramasse les livrets pour les corriger et vous les rendre la prochaine fois  </a:t>
            </a:r>
          </a:p>
        </p:txBody>
      </p:sp>
    </p:spTree>
    <p:extLst>
      <p:ext uri="{BB962C8B-B14F-4D97-AF65-F5344CB8AC3E}">
        <p14:creationId xmlns:p14="http://schemas.microsoft.com/office/powerpoint/2010/main" val="499921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1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23038" y="94414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2 – Fiches n°1 à 4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CE5F28A-DC11-3516-798A-0DCCF798EA3E}"/>
              </a:ext>
            </a:extLst>
          </p:cNvPr>
          <p:cNvSpPr txBox="1"/>
          <p:nvPr/>
        </p:nvSpPr>
        <p:spPr>
          <a:xfrm>
            <a:off x="709612" y="5525353"/>
            <a:ext cx="5386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N°1 : que remarquez-vous  ?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5163365-C679-DA40-5509-984962964119}"/>
              </a:ext>
            </a:extLst>
          </p:cNvPr>
          <p:cNvSpPr txBox="1"/>
          <p:nvPr/>
        </p:nvSpPr>
        <p:spPr>
          <a:xfrm>
            <a:off x="6636892" y="5525353"/>
            <a:ext cx="5264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N°2 : le mot « </a:t>
            </a:r>
            <a:r>
              <a:rPr lang="fr-FR" sz="2400" b="1" dirty="0"/>
              <a:t>madame</a:t>
            </a:r>
            <a:r>
              <a:rPr lang="fr-FR" sz="2400" dirty="0"/>
              <a:t> » est-t-il dans le texte ? 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150BBBE-71E4-5A94-1860-6E0784D212B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28675" y="812800"/>
            <a:ext cx="9618663" cy="422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3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2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23038" y="94414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2 – Fiches n°1 à 4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CE5F28A-DC11-3516-798A-0DCCF798EA3E}"/>
              </a:ext>
            </a:extLst>
          </p:cNvPr>
          <p:cNvSpPr txBox="1"/>
          <p:nvPr/>
        </p:nvSpPr>
        <p:spPr>
          <a:xfrm>
            <a:off x="623038" y="6077247"/>
            <a:ext cx="1020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N°2 : quelles sont les questions que l’on pourrait vous poser ?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9BF71D4-6269-1B54-45D3-CD7760746D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153" y="662042"/>
            <a:ext cx="9976705" cy="5138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6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3</a:t>
            </a:fld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23038" y="94414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2 – Fiches n°1 à 4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CE5F28A-DC11-3516-798A-0DCCF798EA3E}"/>
              </a:ext>
            </a:extLst>
          </p:cNvPr>
          <p:cNvSpPr txBox="1"/>
          <p:nvPr/>
        </p:nvSpPr>
        <p:spPr>
          <a:xfrm>
            <a:off x="8172451" y="955496"/>
            <a:ext cx="37290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N°3 : arrivez-vous à lire cette histoire ?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EDC4A11-BB2C-4D58-27AE-B6E2854695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513" y="836569"/>
            <a:ext cx="7648740" cy="575249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02D7C1B1-3828-BD0B-090E-DF96787FBD57}"/>
              </a:ext>
            </a:extLst>
          </p:cNvPr>
          <p:cNvSpPr txBox="1"/>
          <p:nvPr/>
        </p:nvSpPr>
        <p:spPr>
          <a:xfrm>
            <a:off x="8172451" y="5232498"/>
            <a:ext cx="37290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N°4 : de quoi parle cette histoire ? </a:t>
            </a:r>
          </a:p>
        </p:txBody>
      </p:sp>
    </p:spTree>
    <p:extLst>
      <p:ext uri="{BB962C8B-B14F-4D97-AF65-F5344CB8AC3E}">
        <p14:creationId xmlns:p14="http://schemas.microsoft.com/office/powerpoint/2010/main" val="2477232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4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23038" y="94414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2 – Fiches n°1 à 4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CE5F28A-DC11-3516-798A-0DCCF798EA3E}"/>
              </a:ext>
            </a:extLst>
          </p:cNvPr>
          <p:cNvSpPr txBox="1"/>
          <p:nvPr/>
        </p:nvSpPr>
        <p:spPr>
          <a:xfrm>
            <a:off x="6540500" y="4100531"/>
            <a:ext cx="5132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N°5 : voici une des questions qui te sera posée ? 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E3E5740-8960-1874-6CAC-5FCF5BD6A6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038" y="896202"/>
            <a:ext cx="5716742" cy="559246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75FAE79-3628-C733-2E12-944EA53227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0500" y="896202"/>
            <a:ext cx="4813300" cy="2946400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E5D923F6-D231-9C39-5351-332117AFE1F7}"/>
              </a:ext>
            </a:extLst>
          </p:cNvPr>
          <p:cNvSpPr txBox="1"/>
          <p:nvPr/>
        </p:nvSpPr>
        <p:spPr>
          <a:xfrm>
            <a:off x="6588991" y="5274607"/>
            <a:ext cx="5240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Quel est le poids du sachet d’haricots verts surgelés ? </a:t>
            </a:r>
          </a:p>
        </p:txBody>
      </p:sp>
    </p:spTree>
    <p:extLst>
      <p:ext uri="{BB962C8B-B14F-4D97-AF65-F5344CB8AC3E}">
        <p14:creationId xmlns:p14="http://schemas.microsoft.com/office/powerpoint/2010/main" val="109207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5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A53ED2C7-494A-9604-F9A5-7A7EBB4B28A2}"/>
              </a:ext>
            </a:extLst>
          </p:cNvPr>
          <p:cNvSpPr txBox="1"/>
          <p:nvPr/>
        </p:nvSpPr>
        <p:spPr>
          <a:xfrm>
            <a:off x="606996" y="169793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2 – Fiches n°1 à 4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3D044A0-E6D3-8A36-6E83-E553B8CC2B5E}"/>
              </a:ext>
            </a:extLst>
          </p:cNvPr>
          <p:cNvSpPr txBox="1"/>
          <p:nvPr/>
        </p:nvSpPr>
        <p:spPr>
          <a:xfrm>
            <a:off x="606996" y="1086935"/>
            <a:ext cx="2761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 présent c’est à vous de réaliser </a:t>
            </a:r>
            <a:r>
              <a:rPr lang="fr-FR" b="1" dirty="0"/>
              <a:t>tout seul </a:t>
            </a:r>
            <a:r>
              <a:rPr lang="fr-FR" dirty="0"/>
              <a:t>les fiches N°1, N°2, N°3 et N°4.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DA70E96-ED0A-119E-7C2E-CA2C087E988B}"/>
              </a:ext>
            </a:extLst>
          </p:cNvPr>
          <p:cNvSpPr txBox="1"/>
          <p:nvPr/>
        </p:nvSpPr>
        <p:spPr>
          <a:xfrm>
            <a:off x="625232" y="4847736"/>
            <a:ext cx="25789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Lorsque vous avez fini, </a:t>
            </a:r>
            <a:r>
              <a:rPr lang="fr-FR" b="1" dirty="0"/>
              <a:t>vous attendez en silence</a:t>
            </a:r>
            <a:r>
              <a:rPr lang="fr-FR" dirty="0"/>
              <a:t>, nous allons vous présenter les 4 fiches suivantes.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4AE7260-37A8-3AAC-1DC1-4E16F8EF79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4685" y="3748937"/>
            <a:ext cx="3890319" cy="26786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1BE6C73-04D0-4744-02CB-6A0C2526C6F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7694684" y="949321"/>
            <a:ext cx="3890319" cy="25017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C406710-8B2D-2138-CE5C-5B0B6A4A46E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614414" y="3748937"/>
            <a:ext cx="3861582" cy="26786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7BFC3010-A5D9-571C-063D-D3655A44DED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3600045" y="900344"/>
            <a:ext cx="3890319" cy="25510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19012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6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23038" y="94414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2 – Fiches n°5 à 8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053ED50-B5BB-E922-9F1B-CE45F7B04EAA}"/>
              </a:ext>
            </a:extLst>
          </p:cNvPr>
          <p:cNvSpPr txBox="1"/>
          <p:nvPr/>
        </p:nvSpPr>
        <p:spPr>
          <a:xfrm>
            <a:off x="8315062" y="937568"/>
            <a:ext cx="35760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N°6 : pouvez-vous lire silencieusement cette histoire ? 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89A6A1C-A045-2B97-5566-5B5EDBC5F9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576" y="773072"/>
            <a:ext cx="7533851" cy="592043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18B910C4-F600-05E4-9488-0BAEE6806940}"/>
              </a:ext>
            </a:extLst>
          </p:cNvPr>
          <p:cNvSpPr txBox="1"/>
          <p:nvPr/>
        </p:nvSpPr>
        <p:spPr>
          <a:xfrm>
            <a:off x="8315062" y="3416126"/>
            <a:ext cx="35760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N°7 : de quoi ça parle ? 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D5FDBE2-AC92-51D2-94D4-A7D520BF1CF0}"/>
              </a:ext>
            </a:extLst>
          </p:cNvPr>
          <p:cNvSpPr txBox="1"/>
          <p:nvPr/>
        </p:nvSpPr>
        <p:spPr>
          <a:xfrm>
            <a:off x="8255338" y="5525353"/>
            <a:ext cx="35760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N°8 : quels sont les personnages  ?  </a:t>
            </a:r>
          </a:p>
        </p:txBody>
      </p:sp>
    </p:spTree>
    <p:extLst>
      <p:ext uri="{BB962C8B-B14F-4D97-AF65-F5344CB8AC3E}">
        <p14:creationId xmlns:p14="http://schemas.microsoft.com/office/powerpoint/2010/main" val="174773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7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23038" y="94414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2 – Fiches n°5 à 8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9EFE983-1755-657F-C524-BCC9F857335A}"/>
              </a:ext>
            </a:extLst>
          </p:cNvPr>
          <p:cNvSpPr txBox="1"/>
          <p:nvPr/>
        </p:nvSpPr>
        <p:spPr>
          <a:xfrm>
            <a:off x="8044666" y="4958863"/>
            <a:ext cx="36949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N°9 : voilà une règle pour jouer au cartes. La comprenez-vous ?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22285CE-EDF3-9BB9-6398-206E45B9CB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9869" y="742155"/>
            <a:ext cx="5224201" cy="6021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786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8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39080" y="143551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2 – Fiches n°5 à 8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30A2650-8BB4-DC33-FFA7-450755629A8C}"/>
              </a:ext>
            </a:extLst>
          </p:cNvPr>
          <p:cNvSpPr txBox="1"/>
          <p:nvPr/>
        </p:nvSpPr>
        <p:spPr>
          <a:xfrm>
            <a:off x="8417169" y="952211"/>
            <a:ext cx="34370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N°10 : voilà un extrait d’un dictionnaire. Qu’est-ce qu’une momie ? 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DF6040B-6211-AF51-6B98-D05C613F46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380" y="952211"/>
            <a:ext cx="8124081" cy="5510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90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2100</TotalTime>
  <Words>609</Words>
  <Application>Microsoft Macintosh PowerPoint</Application>
  <PresentationFormat>Grand écran</PresentationFormat>
  <Paragraphs>77</Paragraphs>
  <Slides>17</Slides>
  <Notes>15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Fin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Thierry HUG</dc:creator>
  <cp:lastModifiedBy>Thierry HUG</cp:lastModifiedBy>
  <cp:revision>58</cp:revision>
  <cp:lastPrinted>2022-11-06T13:01:33Z</cp:lastPrinted>
  <dcterms:created xsi:type="dcterms:W3CDTF">2022-11-02T13:30:34Z</dcterms:created>
  <dcterms:modified xsi:type="dcterms:W3CDTF">2023-08-29T09:58:25Z</dcterms:modified>
</cp:coreProperties>
</file>