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08" r:id="rId4"/>
    <p:sldId id="309" r:id="rId5"/>
    <p:sldId id="310" r:id="rId6"/>
    <p:sldId id="288" r:id="rId7"/>
    <p:sldId id="298" r:id="rId8"/>
    <p:sldId id="313" r:id="rId9"/>
    <p:sldId id="314" r:id="rId10"/>
    <p:sldId id="315" r:id="rId11"/>
    <p:sldId id="302" r:id="rId12"/>
    <p:sldId id="303" r:id="rId13"/>
    <p:sldId id="318" r:id="rId14"/>
    <p:sldId id="317" r:id="rId15"/>
    <p:sldId id="316" r:id="rId16"/>
    <p:sldId id="307" r:id="rId17"/>
    <p:sldId id="283" r:id="rId18"/>
  </p:sldIdLst>
  <p:sldSz cx="12192000" cy="6858000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826"/>
    <p:restoredTop sz="96405"/>
  </p:normalViewPr>
  <p:slideViewPr>
    <p:cSldViewPr snapToGrid="0">
      <p:cViewPr varScale="1">
        <p:scale>
          <a:sx n="98" d="100"/>
          <a:sy n="98" d="100"/>
        </p:scale>
        <p:origin x="232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86FDE-8B68-5641-BEF8-4A93B210D510}" type="datetimeFigureOut">
              <a:rPr lang="fr-FR" smtClean="0"/>
              <a:t>29/08/2023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BEA3A-E883-BB45-882B-3DE5E40081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5786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599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891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7295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0376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6544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01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768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2116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9444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538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41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734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7288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5375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561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C033C32-A86F-B223-FEC7-82B38B80CFF7}"/>
              </a:ext>
            </a:extLst>
          </p:cNvPr>
          <p:cNvSpPr txBox="1"/>
          <p:nvPr userDrawn="1"/>
        </p:nvSpPr>
        <p:spPr>
          <a:xfrm>
            <a:off x="10368113" y="1396462"/>
            <a:ext cx="1350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Evaluation 6</a:t>
            </a:r>
            <a:r>
              <a:rPr lang="fr-FR" sz="1000" baseline="30000" dirty="0"/>
              <a:t>ème</a:t>
            </a:r>
            <a:r>
              <a:rPr lang="fr-FR" sz="1000" dirty="0"/>
              <a:t> SEGPA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CE156E-711C-494E-B1F1-79B6FBD29A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4277" y="92349"/>
            <a:ext cx="2297723" cy="130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44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F1F1A0-633F-DED7-0E1E-9660650F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FF6C8E5-D73C-02A0-601A-13FD93ACB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B24A52-1A62-7F61-F339-2318404B1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AFAB8-5997-6843-8722-53340C657C33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B9D9B-5B9E-0D02-2B94-A175FFD3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113515-CF31-3CD1-5553-9A6A49D5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284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E076FF9-0298-A41D-6FA9-EEBCBFE0C4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F0ABBC8-3D6C-8EE6-EFAC-55B55DDFA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848B8C-D255-4FB6-CFAC-DD58AFD95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E5E0-278F-0F4E-9DDB-B95D7A9B18FE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1684B9-F29B-1676-9579-33510C811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B43B77-4650-C706-EF39-6DED96113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873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4A2B6A-C889-7207-D1EC-7B5CB197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B58980-529C-D669-78C0-D3D1F970F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406753-EB2A-83EB-5150-9093AEFF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87C4-447C-5843-BB7C-42381F13AC76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232290-ECE1-A590-1E00-8AFC41C55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0F1F43-2000-DC6F-549D-7DB8B67B5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46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774356-4BBC-2097-7A81-0DC3B2725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5F7CC4-01E6-9F05-4BFA-A29D65CC8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A4FF0E-F6D0-1862-0D4E-2CBDAC4CF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A59FB-5259-E747-B3FC-4FC0B29F29B3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C745A1-4A50-5294-25A6-2A324DE3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D6366D-477F-0ACC-6386-FD2E7BC2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979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6DE179-F115-2AD9-90E1-648DA74DE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B4FED7-DACF-3F35-1AB8-1241A77F3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0B2582-1F3B-7E4A-BC78-41C22FB35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86C71F-BC54-F449-59E0-FF03E0A6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D4FB-33FE-554C-BE7F-A98781527282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9C5A10C-8CF1-DA39-8B32-A5E1E68DB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B3D873-A19A-77FB-81A3-9D917EF3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60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9DCA54-DBCB-0ADC-AB0C-197004325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DCB811-E614-0931-8704-9ED417550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5B0EDDA-FCAB-327D-1ED2-7C7B29B8F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B78193-F0F6-2086-3A6C-E3F7E57967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6507D99-60F7-2FF6-8666-0553BDF499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EEE0C9E-A7B8-E95B-423B-7E8979BE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4C6-6F5A-8843-A81F-5A76DF24C22D}" type="datetime1">
              <a:rPr lang="fr-FR" smtClean="0"/>
              <a:t>29/08/2023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F728E15-9649-D7B8-E871-1A712657C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CA22682-7F4F-C300-2B7E-A163B799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772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6F0CA-224C-F863-8D72-2DE89914B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F305BB1-03CB-031E-5333-4FA99996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0A5B-136E-E548-B970-74FF41B8A63B}" type="datetime1">
              <a:rPr lang="fr-FR" smtClean="0"/>
              <a:t>29/08/2023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4B6ED1-2D09-285A-CDA9-7A3809E68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AC0561-A494-41E0-9347-F75E4ACA7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548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FC5DB00-1F71-AEDE-CBB8-95A8E8AC1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6D835-910F-E149-A7ED-DB806226DC6E}" type="datetime1">
              <a:rPr lang="fr-FR" smtClean="0"/>
              <a:t>29/08/2023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2631116-BA27-1BB5-2B89-3792A97B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38767E-EF00-3A06-DA9D-F0B92884E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661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8B0FBF-0436-E8E1-F11B-AF5F892D2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5BA375-1C30-C82D-844C-70836F1E0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184A81-CC05-B74F-4048-C949E9C9CE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9834A3-742A-FA87-14BB-7313B54B5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CC44-81CF-CD4B-8B7B-88776A745D17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2DE2CF9-BD9B-A729-3F90-129B3CA66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A76EF7-6F21-681F-B6C7-F2B5071B3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47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639AA0-A831-8D33-FF8A-29F0411F4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24C1CC3-F810-F2A4-F8C5-080F87542E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DA4EEC-86D0-04D6-365C-8F39F2673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EA600A-2E9A-DBDA-E061-5EA379C80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49B3-6C5F-B743-AC95-86A3CE1E4B57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7C84E16-2A51-672C-1F98-12E1B5952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DD14F7-76A8-4C32-11F3-5A5238B20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6270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592FB02-7AF8-D168-680E-AE7B17698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9A4AAF-66D4-F9A8-D213-22FB780B5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14D699-B093-89B4-B3DE-0B702A5F74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ED41E-6CD9-8442-99A5-47E6C14C2DBD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993AF7-1E36-7713-2A56-F1E2AC42A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B99FD6-93DE-D111-8FB3-E519C9BB74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15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4EEBC79-E11D-C759-B67F-F023BDD815D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52252" y="208560"/>
            <a:ext cx="8695226" cy="1023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7200" dirty="0"/>
              <a:t>Evaluation 6</a:t>
            </a:r>
            <a:r>
              <a:rPr lang="fr-FR" sz="7200" baseline="30000" dirty="0"/>
              <a:t>ème</a:t>
            </a:r>
            <a:r>
              <a:rPr lang="fr-FR" sz="7200" dirty="0"/>
              <a:t> SEGPA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4716303-45D7-F3D6-A6B4-E405064FFE28}"/>
              </a:ext>
            </a:extLst>
          </p:cNvPr>
          <p:cNvSpPr txBox="1"/>
          <p:nvPr/>
        </p:nvSpPr>
        <p:spPr>
          <a:xfrm>
            <a:off x="858959" y="3266668"/>
            <a:ext cx="104740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Je m’entraîne avec toute la classe sur des exercices avant de réaliser tout seul l’évaluation de français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1D98CA4-3AA0-6D95-4068-AB1C369DB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79" y="1232448"/>
            <a:ext cx="9392294" cy="34306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91373E4-CE12-304B-496C-5416B00E4C67}"/>
              </a:ext>
            </a:extLst>
          </p:cNvPr>
          <p:cNvSpPr txBox="1"/>
          <p:nvPr/>
        </p:nvSpPr>
        <p:spPr>
          <a:xfrm>
            <a:off x="2684583" y="1575515"/>
            <a:ext cx="616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Français / Compréhension de textes : Livret N°2 (fiches 13 à 24)</a:t>
            </a:r>
          </a:p>
        </p:txBody>
      </p:sp>
    </p:spTree>
    <p:extLst>
      <p:ext uri="{BB962C8B-B14F-4D97-AF65-F5344CB8AC3E}">
        <p14:creationId xmlns:p14="http://schemas.microsoft.com/office/powerpoint/2010/main" val="2383296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9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53ED50-B5BB-E922-9F1B-CE45F7B04EAA}"/>
              </a:ext>
            </a:extLst>
          </p:cNvPr>
          <p:cNvSpPr txBox="1"/>
          <p:nvPr/>
        </p:nvSpPr>
        <p:spPr>
          <a:xfrm>
            <a:off x="2992464" y="6125517"/>
            <a:ext cx="6207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Question N°13 : arrivez-vous à lire ce texte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748371-CEDC-958A-C96E-652E53D31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150" y="1260480"/>
            <a:ext cx="77597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68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10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5F850E-5B67-1B07-EE5B-F9A0D11B5D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84730" y="3618295"/>
            <a:ext cx="3724743" cy="2598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9F16430-769E-94CD-E67B-A5B947E1A1D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81820" y="3650099"/>
            <a:ext cx="3882932" cy="2534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08A26A4-DC6D-7130-304E-29051CCD004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67969" y="969594"/>
            <a:ext cx="3442816" cy="2406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82AB820-F17C-2512-7C4E-51433D4821C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814992" y="1022266"/>
            <a:ext cx="3749760" cy="2406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AFDD074-E166-664D-23CC-AE3CD747E783}"/>
              </a:ext>
            </a:extLst>
          </p:cNvPr>
          <p:cNvSpPr txBox="1"/>
          <p:nvPr/>
        </p:nvSpPr>
        <p:spPr>
          <a:xfrm>
            <a:off x="582528" y="1364477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N°17, N°18, N°19 et N°20.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AA2BDBA-F248-E5AF-4DB4-D2C8D2A2FFAE}"/>
              </a:ext>
            </a:extLst>
          </p:cNvPr>
          <p:cNvSpPr txBox="1"/>
          <p:nvPr/>
        </p:nvSpPr>
        <p:spPr>
          <a:xfrm>
            <a:off x="582527" y="4373420"/>
            <a:ext cx="257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suivantes, maintenant ou  dans une autre séance.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B8079FC4-E814-6194-59CC-7D4D1541D4DE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52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11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908E6A3-EB12-9D45-11C6-80C6E430510A}"/>
              </a:ext>
            </a:extLst>
          </p:cNvPr>
          <p:cNvSpPr txBox="1"/>
          <p:nvPr/>
        </p:nvSpPr>
        <p:spPr>
          <a:xfrm>
            <a:off x="7092136" y="2015376"/>
            <a:ext cx="4436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N°14 : que raconte cette B.D.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C96F0D6-01E4-36D5-EAA8-52C6B6A4637D}"/>
              </a:ext>
            </a:extLst>
          </p:cNvPr>
          <p:cNvSpPr txBox="1"/>
          <p:nvPr/>
        </p:nvSpPr>
        <p:spPr>
          <a:xfrm>
            <a:off x="7042061" y="4688853"/>
            <a:ext cx="476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N°15 : qu’en pensez-vous  ?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98633A-7213-A386-D7FF-AE53D70E1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692" y="763663"/>
            <a:ext cx="4436654" cy="318481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E1DC66A-1507-CF25-7BD3-EE12C92FA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0735" y="3948481"/>
            <a:ext cx="4436654" cy="294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4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12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908E6A3-EB12-9D45-11C6-80C6E430510A}"/>
              </a:ext>
            </a:extLst>
          </p:cNvPr>
          <p:cNvSpPr txBox="1"/>
          <p:nvPr/>
        </p:nvSpPr>
        <p:spPr>
          <a:xfrm>
            <a:off x="383177" y="5873698"/>
            <a:ext cx="11138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N°16 : lisez attentivement cette histoire, il y a quelque chose qui devrait vous surprendre 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8427FE-FA2E-C629-4987-DADE767A4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610" y="1241530"/>
            <a:ext cx="8650771" cy="437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3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13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908E6A3-EB12-9D45-11C6-80C6E430510A}"/>
              </a:ext>
            </a:extLst>
          </p:cNvPr>
          <p:cNvSpPr txBox="1"/>
          <p:nvPr/>
        </p:nvSpPr>
        <p:spPr>
          <a:xfrm>
            <a:off x="7845470" y="2324855"/>
            <a:ext cx="412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N°17 : à quoi sert ce document 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CA9E26C-CB4B-463B-08D8-1339261222DB}"/>
              </a:ext>
            </a:extLst>
          </p:cNvPr>
          <p:cNvSpPr txBox="1"/>
          <p:nvPr/>
        </p:nvSpPr>
        <p:spPr>
          <a:xfrm>
            <a:off x="7804104" y="4545020"/>
            <a:ext cx="412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N°18 : qu’avons-nous appris   ?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B8FEE5-DE39-CF5E-2896-22CD14C60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838338"/>
            <a:ext cx="5854700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8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14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908E6A3-EB12-9D45-11C6-80C6E430510A}"/>
              </a:ext>
            </a:extLst>
          </p:cNvPr>
          <p:cNvSpPr txBox="1"/>
          <p:nvPr/>
        </p:nvSpPr>
        <p:spPr>
          <a:xfrm>
            <a:off x="7921670" y="978526"/>
            <a:ext cx="412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N°19 : dans quel pays se trouve la capitale Tokyo ?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12F97C7-9528-4C09-4382-A9E0748CD4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47" y="839508"/>
            <a:ext cx="6389070" cy="551684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9685D8B-5859-1751-17B9-281E71653DC2}"/>
              </a:ext>
            </a:extLst>
          </p:cNvPr>
          <p:cNvSpPr txBox="1"/>
          <p:nvPr/>
        </p:nvSpPr>
        <p:spPr>
          <a:xfrm>
            <a:off x="7921670" y="2598003"/>
            <a:ext cx="412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N°20 : quelle est la population du Canada ?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207EE7E-3F11-565B-7316-821A3D2395E7}"/>
              </a:ext>
            </a:extLst>
          </p:cNvPr>
          <p:cNvSpPr txBox="1"/>
          <p:nvPr/>
        </p:nvSpPr>
        <p:spPr>
          <a:xfrm>
            <a:off x="7921670" y="4321374"/>
            <a:ext cx="412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N°21 : Où utilise-t-on la monnaie le Yen ? </a:t>
            </a:r>
          </a:p>
        </p:txBody>
      </p:sp>
    </p:spTree>
    <p:extLst>
      <p:ext uri="{BB962C8B-B14F-4D97-AF65-F5344CB8AC3E}">
        <p14:creationId xmlns:p14="http://schemas.microsoft.com/office/powerpoint/2010/main" val="287914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15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6E297EA-32B8-0817-9ED6-FC3581002A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402076" y="3732551"/>
            <a:ext cx="3548760" cy="2409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2B0B848-CC48-DC6A-BCA6-CE20736F6D2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436981" y="1062414"/>
            <a:ext cx="3478951" cy="2421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21DC2D3-22E4-96D9-7229-0D261B6B1FC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273135" y="3732551"/>
            <a:ext cx="3436729" cy="2421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9435564-2E9C-63C2-0642-9696732B96D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273135" y="1133376"/>
            <a:ext cx="3528617" cy="2373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2E24E85-BDBF-A41E-940D-1C5F784A5BCF}"/>
              </a:ext>
            </a:extLst>
          </p:cNvPr>
          <p:cNvSpPr txBox="1"/>
          <p:nvPr/>
        </p:nvSpPr>
        <p:spPr>
          <a:xfrm>
            <a:off x="317932" y="1115677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N°21, N°22, N°23 et N°24.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0BF8C-DA4D-4BE9-1D10-95C4DD79B83E}"/>
              </a:ext>
            </a:extLst>
          </p:cNvPr>
          <p:cNvSpPr txBox="1"/>
          <p:nvPr/>
        </p:nvSpPr>
        <p:spPr>
          <a:xfrm>
            <a:off x="317932" y="4399886"/>
            <a:ext cx="257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suivantes, maintenant ou  dans une autre séance.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28950C53-6BB5-F395-1C22-4A26D38C5C0E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3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D0E6BC-9B61-F20B-697D-CFBFFC4D6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399" y="3723630"/>
            <a:ext cx="2743200" cy="1325563"/>
          </a:xfrm>
        </p:spPr>
        <p:txBody>
          <a:bodyPr>
            <a:normAutofit/>
          </a:bodyPr>
          <a:lstStyle/>
          <a:p>
            <a:pPr algn="ctr"/>
            <a:r>
              <a:rPr lang="fr-FR" sz="8800" b="1" dirty="0"/>
              <a:t>Fin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758255-D34B-9682-F61B-D30851EF0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16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FCFD855-501B-082F-A3DE-0CBF84337F5E}"/>
              </a:ext>
            </a:extLst>
          </p:cNvPr>
          <p:cNvSpPr txBox="1"/>
          <p:nvPr/>
        </p:nvSpPr>
        <p:spPr>
          <a:xfrm>
            <a:off x="882315" y="2119313"/>
            <a:ext cx="10427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Nous continuerons la suite de l’évaluation en français plus tard …</a:t>
            </a:r>
          </a:p>
          <a:p>
            <a:pPr algn="ctr"/>
            <a:endParaRPr lang="fr-FR" sz="2400" b="1" dirty="0"/>
          </a:p>
          <a:p>
            <a:pPr algn="ctr"/>
            <a:r>
              <a:rPr lang="fr-FR" sz="2400" b="1" dirty="0"/>
              <a:t>Je ramasse les livrets pour les corriger et vous les rendre la prochaine fois  </a:t>
            </a:r>
          </a:p>
        </p:txBody>
      </p:sp>
    </p:spTree>
    <p:extLst>
      <p:ext uri="{BB962C8B-B14F-4D97-AF65-F5344CB8AC3E}">
        <p14:creationId xmlns:p14="http://schemas.microsoft.com/office/powerpoint/2010/main" val="49992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8259620" y="1083510"/>
            <a:ext cx="3629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 : pouvez-vous lire ce texte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92D734-904F-6D24-BA59-A01DAD25E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489" y="1037344"/>
            <a:ext cx="7403061" cy="53190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7E6F30C-BA46-5AF0-E217-648799162374}"/>
              </a:ext>
            </a:extLst>
          </p:cNvPr>
          <p:cNvSpPr txBox="1"/>
          <p:nvPr/>
        </p:nvSpPr>
        <p:spPr>
          <a:xfrm>
            <a:off x="8259619" y="3429000"/>
            <a:ext cx="3629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N°2 : de quoi s’agit-il ? </a:t>
            </a:r>
          </a:p>
        </p:txBody>
      </p:sp>
    </p:spTree>
    <p:extLst>
      <p:ext uri="{BB962C8B-B14F-4D97-AF65-F5344CB8AC3E}">
        <p14:creationId xmlns:p14="http://schemas.microsoft.com/office/powerpoint/2010/main" val="7123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2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2426181" y="5814367"/>
            <a:ext cx="7339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N°4 : quelles informations avons-nous ?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61FBD6D-09A0-3383-2AE6-0F5EEA951606}"/>
              </a:ext>
            </a:extLst>
          </p:cNvPr>
          <p:cNvSpPr txBox="1"/>
          <p:nvPr/>
        </p:nvSpPr>
        <p:spPr>
          <a:xfrm>
            <a:off x="8968509" y="1154835"/>
            <a:ext cx="3223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N°3 : que représentent ces 4 illustrations 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F3FD9A8-666B-0CD9-0B5C-EA46C600C5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599" y="1046085"/>
            <a:ext cx="8252692" cy="440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1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3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9F9477-0F8D-FA19-9FF4-82DFD818C95D}"/>
              </a:ext>
            </a:extLst>
          </p:cNvPr>
          <p:cNvSpPr txBox="1"/>
          <p:nvPr/>
        </p:nvSpPr>
        <p:spPr>
          <a:xfrm>
            <a:off x="6819899" y="4215514"/>
            <a:ext cx="4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N°4 : que faut-il faire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553005-B04A-44D0-74B2-0B55FF599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20" y="955964"/>
            <a:ext cx="5500255" cy="580762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130792A-B20C-51B0-058D-56FA330C77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2900" y="1100860"/>
            <a:ext cx="4660900" cy="28829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295CB52-A36D-252B-B298-740D8139A791}"/>
              </a:ext>
            </a:extLst>
          </p:cNvPr>
          <p:cNvSpPr txBox="1"/>
          <p:nvPr/>
        </p:nvSpPr>
        <p:spPr>
          <a:xfrm>
            <a:off x="6819899" y="5201266"/>
            <a:ext cx="4406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N°5 : quelles sont les questions qui pourraient être posées ? </a:t>
            </a:r>
          </a:p>
        </p:txBody>
      </p:sp>
    </p:spTree>
    <p:extLst>
      <p:ext uri="{BB962C8B-B14F-4D97-AF65-F5344CB8AC3E}">
        <p14:creationId xmlns:p14="http://schemas.microsoft.com/office/powerpoint/2010/main" val="17828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4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BF82BC-62DC-8F91-006D-08FAFD5D36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29" y="1007604"/>
            <a:ext cx="7397845" cy="5348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73FD014-40AF-9474-3532-FB530ACE0160}"/>
              </a:ext>
            </a:extLst>
          </p:cNvPr>
          <p:cNvSpPr txBox="1"/>
          <p:nvPr/>
        </p:nvSpPr>
        <p:spPr>
          <a:xfrm>
            <a:off x="8259620" y="1083510"/>
            <a:ext cx="3629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N°6 : pouvez-vous lire ce texte ?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3F6BBD7-AB73-7DAA-2812-875AD476118E}"/>
              </a:ext>
            </a:extLst>
          </p:cNvPr>
          <p:cNvSpPr txBox="1"/>
          <p:nvPr/>
        </p:nvSpPr>
        <p:spPr>
          <a:xfrm>
            <a:off x="8259619" y="3429000"/>
            <a:ext cx="3629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N°7 : de quoi s’agit-il ? </a:t>
            </a:r>
          </a:p>
        </p:txBody>
      </p:sp>
    </p:spTree>
    <p:extLst>
      <p:ext uri="{BB962C8B-B14F-4D97-AF65-F5344CB8AC3E}">
        <p14:creationId xmlns:p14="http://schemas.microsoft.com/office/powerpoint/2010/main" val="37747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5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3D044A0-E6D3-8A36-6E83-E553B8CC2B5E}"/>
              </a:ext>
            </a:extLst>
          </p:cNvPr>
          <p:cNvSpPr txBox="1"/>
          <p:nvPr/>
        </p:nvSpPr>
        <p:spPr>
          <a:xfrm>
            <a:off x="606996" y="1086935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N°13, N°14, N°15 et N°16.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DA70E96-ED0A-119E-7C2E-CA2C087E988B}"/>
              </a:ext>
            </a:extLst>
          </p:cNvPr>
          <p:cNvSpPr txBox="1"/>
          <p:nvPr/>
        </p:nvSpPr>
        <p:spPr>
          <a:xfrm>
            <a:off x="625232" y="4847736"/>
            <a:ext cx="2578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suivantes.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61977C41-1A10-EAE1-CCE4-1237DB86C7DC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A714CFA-ADD0-9281-311A-6007FFCD630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37750" y="3763983"/>
            <a:ext cx="3478268" cy="2537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DF485DA-B98E-687C-2330-CB9693D2D70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30215" y="3776072"/>
            <a:ext cx="3788832" cy="2620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5118A5C-B9E7-5CA9-7E03-A94EFD10AE9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919708" y="880737"/>
            <a:ext cx="3714351" cy="2660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715D198-99C7-FC24-648D-EFFB232B91A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885295" y="991845"/>
            <a:ext cx="3678672" cy="2442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901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6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53ED50-B5BB-E922-9F1B-CE45F7B04EAA}"/>
              </a:ext>
            </a:extLst>
          </p:cNvPr>
          <p:cNvSpPr txBox="1"/>
          <p:nvPr/>
        </p:nvSpPr>
        <p:spPr>
          <a:xfrm>
            <a:off x="8446198" y="2053357"/>
            <a:ext cx="3745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N°8 : à quoi sert ce document ? 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969B372-ECFC-671A-9788-F68577E1D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15" y="740069"/>
            <a:ext cx="7565745" cy="611079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EAEC2FF-25D3-D260-831C-4BB914CD6DE4}"/>
              </a:ext>
            </a:extLst>
          </p:cNvPr>
          <p:cNvSpPr txBox="1"/>
          <p:nvPr/>
        </p:nvSpPr>
        <p:spPr>
          <a:xfrm>
            <a:off x="8446198" y="3795465"/>
            <a:ext cx="3745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N°9 : quelles sont les informations concernant la bibliothèque du quartiers de la Rocade  ?  </a:t>
            </a:r>
          </a:p>
        </p:txBody>
      </p:sp>
    </p:spTree>
    <p:extLst>
      <p:ext uri="{BB962C8B-B14F-4D97-AF65-F5344CB8AC3E}">
        <p14:creationId xmlns:p14="http://schemas.microsoft.com/office/powerpoint/2010/main" val="17477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7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53ED50-B5BB-E922-9F1B-CE45F7B04EAA}"/>
              </a:ext>
            </a:extLst>
          </p:cNvPr>
          <p:cNvSpPr txBox="1"/>
          <p:nvPr/>
        </p:nvSpPr>
        <p:spPr>
          <a:xfrm>
            <a:off x="7607998" y="971370"/>
            <a:ext cx="4310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N°10 : arrivez-vous à lire ce texte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B3E1CF2-2F81-FF90-6EB9-6B996D4E1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230" y="836569"/>
            <a:ext cx="7288349" cy="575249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2B7C464-E600-1BEB-3459-8F5D254B7DA5}"/>
              </a:ext>
            </a:extLst>
          </p:cNvPr>
          <p:cNvSpPr txBox="1"/>
          <p:nvPr/>
        </p:nvSpPr>
        <p:spPr>
          <a:xfrm>
            <a:off x="7561579" y="5426205"/>
            <a:ext cx="4310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N°11 : qui sont les personnages ?  </a:t>
            </a:r>
          </a:p>
        </p:txBody>
      </p:sp>
    </p:spTree>
    <p:extLst>
      <p:ext uri="{BB962C8B-B14F-4D97-AF65-F5344CB8AC3E}">
        <p14:creationId xmlns:p14="http://schemas.microsoft.com/office/powerpoint/2010/main" val="83335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8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2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53ED50-B5BB-E922-9F1B-CE45F7B04EAA}"/>
              </a:ext>
            </a:extLst>
          </p:cNvPr>
          <p:cNvSpPr txBox="1"/>
          <p:nvPr/>
        </p:nvSpPr>
        <p:spPr>
          <a:xfrm>
            <a:off x="1695444" y="6149286"/>
            <a:ext cx="8801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Question N°12 : à quoi servent ces documents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A45D01-9317-ECA3-0CA4-85E5D312A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073" y="812800"/>
            <a:ext cx="10239103" cy="502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4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</TotalTime>
  <Words>631</Words>
  <Application>Microsoft Macintosh PowerPoint</Application>
  <PresentationFormat>Grand écran</PresentationFormat>
  <Paragraphs>81</Paragraphs>
  <Slides>17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Thierry HUG</dc:creator>
  <cp:lastModifiedBy>Thierry HUG</cp:lastModifiedBy>
  <cp:revision>62</cp:revision>
  <cp:lastPrinted>2022-11-06T13:01:33Z</cp:lastPrinted>
  <dcterms:created xsi:type="dcterms:W3CDTF">2022-11-02T13:30:34Z</dcterms:created>
  <dcterms:modified xsi:type="dcterms:W3CDTF">2023-08-29T11:23:56Z</dcterms:modified>
</cp:coreProperties>
</file>